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8"/>
  </p:notesMasterIdLst>
  <p:sldIdLst>
    <p:sldId id="2147474986" r:id="rId5"/>
    <p:sldId id="2147475117" r:id="rId6"/>
    <p:sldId id="259" r:id="rId7"/>
    <p:sldId id="2147475114" r:id="rId8"/>
    <p:sldId id="257" r:id="rId9"/>
    <p:sldId id="2147475005" r:id="rId10"/>
    <p:sldId id="2147475118" r:id="rId11"/>
    <p:sldId id="2147474994" r:id="rId12"/>
    <p:sldId id="262" r:id="rId13"/>
    <p:sldId id="374" r:id="rId14"/>
    <p:sldId id="396" r:id="rId15"/>
    <p:sldId id="384" r:id="rId16"/>
    <p:sldId id="7270" r:id="rId17"/>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F696D3-3DD9-4B41-BFB6-FCC174E71D2D}" v="27" dt="2026-08-21T10:12:02.7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12D8F2-C84A-4FF7-A6A1-9D5DCCAB3C61}" type="datetimeFigureOut">
              <a:rPr lang="fi-FI" smtClean="0"/>
              <a:t>1.9.2026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28B99E-C1BF-4127-B4FE-86BB0CA67578}" type="slidenum">
              <a:rPr lang="fi-FI" smtClean="0"/>
              <a:t>‹#›</a:t>
            </a:fld>
            <a:endParaRPr lang="fi-FI"/>
          </a:p>
        </p:txBody>
      </p:sp>
    </p:spTree>
    <p:extLst>
      <p:ext uri="{BB962C8B-B14F-4D97-AF65-F5344CB8AC3E}">
        <p14:creationId xmlns:p14="http://schemas.microsoft.com/office/powerpoint/2010/main" val="1928244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0.sv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1.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sv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1.sv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tsikko + kaareva kuva">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9" name="Pääotsikko"/>
          <p:cNvSpPr>
            <a:spLocks noGrp="1"/>
          </p:cNvSpPr>
          <p:nvPr>
            <p:ph type="ctrTitle" hasCustomPrompt="1"/>
          </p:nvPr>
        </p:nvSpPr>
        <p:spPr>
          <a:xfrm>
            <a:off x="6602096" y="2317820"/>
            <a:ext cx="5018313" cy="2222360"/>
          </a:xfrm>
        </p:spPr>
        <p:txBody>
          <a:bodyPr anchor="ctr" anchorCtr="0">
            <a:noAutofit/>
          </a:bodyPr>
          <a:lstStyle>
            <a:lvl1pPr>
              <a:lnSpc>
                <a:spcPct val="80000"/>
              </a:lnSpc>
              <a:defRPr sz="8000" spc="-200" baseline="0">
                <a:solidFill>
                  <a:schemeClr val="bg2"/>
                </a:solidFill>
              </a:defRPr>
            </a:lvl1pPr>
          </a:lstStyle>
          <a:p>
            <a:r>
              <a:rPr lang="fi-FI"/>
              <a:t>Muokkaa otsikkoa</a:t>
            </a:r>
            <a:endParaRPr lang="en-US"/>
          </a:p>
        </p:txBody>
      </p:sp>
      <p:sp>
        <p:nvSpPr>
          <p:cNvPr id="7" name="Alaotsikko">
            <a:extLst>
              <a:ext uri="{FF2B5EF4-FFF2-40B4-BE49-F238E27FC236}">
                <a16:creationId xmlns:a16="http://schemas.microsoft.com/office/drawing/2014/main" id="{C64CF030-755E-7DA3-721C-16AB93895BFD}"/>
              </a:ext>
            </a:extLst>
          </p:cNvPr>
          <p:cNvSpPr>
            <a:spLocks noGrp="1"/>
          </p:cNvSpPr>
          <p:nvPr>
            <p:ph type="subTitle" idx="1" hasCustomPrompt="1"/>
          </p:nvPr>
        </p:nvSpPr>
        <p:spPr>
          <a:xfrm>
            <a:off x="6602097" y="4660791"/>
            <a:ext cx="5018312" cy="585081"/>
          </a:xfrm>
          <a:prstGeom prst="rect">
            <a:avLst/>
          </a:prstGeom>
        </p:spPr>
        <p:txBody>
          <a:bodyPr lIns="0" rIns="0" anchor="t" anchorCtr="0">
            <a:noAutofit/>
          </a:bodyPr>
          <a:lstStyle>
            <a:lvl1pPr marL="0" indent="0" algn="l">
              <a:lnSpc>
                <a:spcPct val="100000"/>
              </a:lnSpc>
              <a:spcAft>
                <a:spcPts val="0"/>
              </a:spcAft>
              <a:buNone/>
              <a:defRPr sz="3200" b="1">
                <a:solidFill>
                  <a:schemeClr val="bg2"/>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fi-FI"/>
              <a:t>Alaotsikko</a:t>
            </a:r>
            <a:endParaRPr lang="en-US"/>
          </a:p>
        </p:txBody>
      </p:sp>
      <p:sp>
        <p:nvSpPr>
          <p:cNvPr id="2" name="Kuvan paikkamerkki">
            <a:extLst>
              <a:ext uri="{FF2B5EF4-FFF2-40B4-BE49-F238E27FC236}">
                <a16:creationId xmlns:a16="http://schemas.microsoft.com/office/drawing/2014/main" id="{23DF094B-952A-029C-852B-6ED629746F6C}"/>
              </a:ext>
            </a:extLst>
          </p:cNvPr>
          <p:cNvSpPr>
            <a:spLocks noGrp="1"/>
          </p:cNvSpPr>
          <p:nvPr>
            <p:ph type="pic" sz="quarter" idx="13" hasCustomPrompt="1"/>
          </p:nvPr>
        </p:nvSpPr>
        <p:spPr>
          <a:xfrm>
            <a:off x="0" y="-5400"/>
            <a:ext cx="6096000" cy="6868800"/>
          </a:xfrm>
          <a:prstGeom prst="flowChartDelay">
            <a:avLst/>
          </a:prstGeom>
          <a:solidFill>
            <a:schemeClr val="bg1">
              <a:lumMod val="95000"/>
            </a:schemeClr>
          </a:solidFill>
        </p:spPr>
        <p:txBody>
          <a:bodyPr lIns="216000" tIns="180000" rIns="180000" bIns="180000" anchor="t" anchorCtr="0">
            <a:normAutofit/>
          </a:bodyPr>
          <a:lstStyle>
            <a:lvl1pPr marL="0" marR="0" indent="0" algn="l" defTabSz="609570" rtl="0" eaLnBrk="1" fontAlgn="auto" latinLnBrk="0" hangingPunct="1">
              <a:lnSpc>
                <a:spcPct val="114000"/>
              </a:lnSpc>
              <a:spcBef>
                <a:spcPts val="0"/>
              </a:spcBef>
              <a:spcAft>
                <a:spcPts val="0"/>
              </a:spcAft>
              <a:buClrTx/>
              <a:buSzTx/>
              <a:buFont typeface="Arial"/>
              <a:buNone/>
              <a:tabLst/>
              <a:defRPr sz="1100"/>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HUOM. Kuvan rajaavaa muotoa ei saa venyttää leveämmäksi tai kapeammaksi.</a:t>
            </a:r>
            <a:br>
              <a:rPr lang="fi-FI"/>
            </a:br>
            <a:br>
              <a:rPr lang="fi-FI"/>
            </a:br>
            <a:r>
              <a:rPr lang="fi-FI"/>
              <a:t>Lisää kuva: valitse kuvan kehyslaatikko &gt; Lisää-välilehti &gt; Kuvat </a:t>
            </a:r>
            <a:br>
              <a:rPr lang="fi-FI"/>
            </a:br>
            <a:r>
              <a:rPr lang="fi-FI"/>
              <a:t>(lisää kuva omasta sijainnista ”Tämä laite” tai Microsoftin kuvapankista ”Kuvapankkikuvat”). </a:t>
            </a:r>
            <a:br>
              <a:rPr lang="fi-FI"/>
            </a:br>
            <a:br>
              <a:rPr lang="fi-FI"/>
            </a:br>
            <a:r>
              <a:rPr lang="fi-FI"/>
              <a:t>Kuvan vaihtaminen: valitse kuva &gt; hiiren oikea &gt; Vaihda kuva. </a:t>
            </a:r>
            <a:br>
              <a:rPr lang="fi-FI"/>
            </a:br>
            <a:br>
              <a:rPr lang="fi-FI"/>
            </a:br>
            <a:r>
              <a:rPr lang="fi-FI"/>
              <a:t>Kuvan rajauksen muuttaminen: valitse kuva &gt; Kuvan muoto -välilehti &gt; Rajaa. </a:t>
            </a:r>
          </a:p>
        </p:txBody>
      </p:sp>
      <p:sp>
        <p:nvSpPr>
          <p:cNvPr id="10" name="Kuvaaja">
            <a:extLst>
              <a:ext uri="{FF2B5EF4-FFF2-40B4-BE49-F238E27FC236}">
                <a16:creationId xmlns:a16="http://schemas.microsoft.com/office/drawing/2014/main" id="{BD83F1B7-6C9C-CEF7-D447-7A1A30F363E2}"/>
              </a:ext>
            </a:extLst>
          </p:cNvPr>
          <p:cNvSpPr>
            <a:spLocks noGrp="1"/>
          </p:cNvSpPr>
          <p:nvPr>
            <p:ph type="body" sz="quarter" idx="19" hasCustomPrompt="1"/>
          </p:nvPr>
        </p:nvSpPr>
        <p:spPr>
          <a:xfrm>
            <a:off x="142822" y="6440700"/>
            <a:ext cx="1435462" cy="276573"/>
          </a:xfrm>
          <a:prstGeom prst="roundRect">
            <a:avLst>
              <a:gd name="adj" fmla="val 9529"/>
            </a:avLst>
          </a:prstGeom>
          <a:solidFill>
            <a:schemeClr val="tx1"/>
          </a:solidFill>
        </p:spPr>
        <p:txBody>
          <a:bodyPr wrap="none" lIns="61200" tIns="54000" rIns="72000" bIns="54000" anchor="ctr" anchorCtr="0">
            <a:spAutoFit/>
          </a:bodyPr>
          <a:lstStyle>
            <a:lvl1pPr marL="0" indent="0" algn="l">
              <a:lnSpc>
                <a:spcPct val="90000"/>
              </a:lnSpc>
              <a:spcAft>
                <a:spcPts val="0"/>
              </a:spcAft>
              <a:buNone/>
              <a:defRPr sz="1100">
                <a:solidFill>
                  <a:schemeClr val="bg1"/>
                </a:solidFill>
              </a:defRPr>
            </a:lvl1pPr>
          </a:lstStyle>
          <a:p>
            <a:pPr lvl="0"/>
            <a:r>
              <a:rPr lang="fi-FI"/>
              <a:t>Kuva: Kuvaajan nimi</a:t>
            </a:r>
          </a:p>
        </p:txBody>
      </p:sp>
      <p:pic>
        <p:nvPicPr>
          <p:cNvPr id="5" name="800">
            <a:extLst>
              <a:ext uri="{FF2B5EF4-FFF2-40B4-BE49-F238E27FC236}">
                <a16:creationId xmlns:a16="http://schemas.microsoft.com/office/drawing/2014/main" id="{15657B6A-C049-3592-7C9A-E6640B6CC5D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8" y="5912499"/>
            <a:ext cx="820800" cy="517806"/>
          </a:xfrm>
          <a:prstGeom prst="rect">
            <a:avLst/>
          </a:prstGeom>
        </p:spPr>
      </p:pic>
      <p:pic>
        <p:nvPicPr>
          <p:cNvPr id="6" name="Vaakuna">
            <a:extLst>
              <a:ext uri="{FF2B5EF4-FFF2-40B4-BE49-F238E27FC236}">
                <a16:creationId xmlns:a16="http://schemas.microsoft.com/office/drawing/2014/main" id="{9103B39C-58C5-856B-46B6-A0BD235D9C70}"/>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156227" y="465122"/>
            <a:ext cx="464182" cy="712800"/>
          </a:xfrm>
          <a:prstGeom prst="rect">
            <a:avLst/>
          </a:prstGeom>
        </p:spPr>
      </p:pic>
    </p:spTree>
    <p:extLst>
      <p:ext uri="{BB962C8B-B14F-4D97-AF65-F5344CB8AC3E}">
        <p14:creationId xmlns:p14="http://schemas.microsoft.com/office/powerpoint/2010/main" val="33297811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eveä kaareva kuva + otsikko">
    <p:bg>
      <p:bgPr>
        <a:solidFill>
          <a:schemeClr val="bg2"/>
        </a:solidFill>
        <a:effectLst/>
      </p:bgPr>
    </p:bg>
    <p:spTree>
      <p:nvGrpSpPr>
        <p:cNvPr id="1" name=""/>
        <p:cNvGrpSpPr/>
        <p:nvPr/>
      </p:nvGrpSpPr>
      <p:grpSpPr>
        <a:xfrm>
          <a:off x="0" y="0"/>
          <a:ext cx="0" cy="0"/>
          <a:chOff x="0" y="0"/>
          <a:chExt cx="0" cy="0"/>
        </a:xfrm>
      </p:grpSpPr>
      <p:sp>
        <p:nvSpPr>
          <p:cNvPr id="5" name="Kuvan paikkamerkki">
            <a:extLst>
              <a:ext uri="{FF2B5EF4-FFF2-40B4-BE49-F238E27FC236}">
                <a16:creationId xmlns:a16="http://schemas.microsoft.com/office/drawing/2014/main" id="{6BB53CD9-1364-4369-A795-7748F443FEEB}"/>
              </a:ext>
            </a:extLst>
          </p:cNvPr>
          <p:cNvSpPr>
            <a:spLocks noGrp="1"/>
          </p:cNvSpPr>
          <p:nvPr>
            <p:ph type="pic" sz="quarter" idx="13" hasCustomPrompt="1"/>
          </p:nvPr>
        </p:nvSpPr>
        <p:spPr>
          <a:xfrm>
            <a:off x="3" y="-45000"/>
            <a:ext cx="11542066" cy="6948000"/>
          </a:xfrm>
          <a:custGeom>
            <a:avLst/>
            <a:gdLst>
              <a:gd name="connsiteX0" fmla="*/ 0 w 12192001"/>
              <a:gd name="connsiteY0" fmla="*/ 0 h 6858000"/>
              <a:gd name="connsiteX1" fmla="*/ 6096001 w 12192001"/>
              <a:gd name="connsiteY1" fmla="*/ 0 h 6858000"/>
              <a:gd name="connsiteX2" fmla="*/ 12192002 w 12192001"/>
              <a:gd name="connsiteY2" fmla="*/ 3429000 h 6858000"/>
              <a:gd name="connsiteX3" fmla="*/ 6096001 w 12192001"/>
              <a:gd name="connsiteY3" fmla="*/ 6858000 h 6858000"/>
              <a:gd name="connsiteX4" fmla="*/ 0 w 12192001"/>
              <a:gd name="connsiteY4" fmla="*/ 6858000 h 6858000"/>
              <a:gd name="connsiteX5" fmla="*/ 0 w 12192001"/>
              <a:gd name="connsiteY5" fmla="*/ 0 h 6858000"/>
              <a:gd name="connsiteX0" fmla="*/ 0 w 11344277"/>
              <a:gd name="connsiteY0" fmla="*/ 0 h 6858000"/>
              <a:gd name="connsiteX1" fmla="*/ 6096001 w 11344277"/>
              <a:gd name="connsiteY1" fmla="*/ 0 h 6858000"/>
              <a:gd name="connsiteX2" fmla="*/ 11344277 w 11344277"/>
              <a:gd name="connsiteY2" fmla="*/ 3467100 h 6858000"/>
              <a:gd name="connsiteX3" fmla="*/ 6096001 w 11344277"/>
              <a:gd name="connsiteY3" fmla="*/ 6858000 h 6858000"/>
              <a:gd name="connsiteX4" fmla="*/ 0 w 11344277"/>
              <a:gd name="connsiteY4" fmla="*/ 6858000 h 6858000"/>
              <a:gd name="connsiteX5" fmla="*/ 0 w 11344277"/>
              <a:gd name="connsiteY5" fmla="*/ 0 h 6858000"/>
              <a:gd name="connsiteX0" fmla="*/ 0 w 11001377"/>
              <a:gd name="connsiteY0" fmla="*/ 0 h 6858000"/>
              <a:gd name="connsiteX1" fmla="*/ 6096001 w 11001377"/>
              <a:gd name="connsiteY1" fmla="*/ 0 h 6858000"/>
              <a:gd name="connsiteX2" fmla="*/ 11001377 w 11001377"/>
              <a:gd name="connsiteY2" fmla="*/ 3476625 h 6858000"/>
              <a:gd name="connsiteX3" fmla="*/ 6096001 w 11001377"/>
              <a:gd name="connsiteY3" fmla="*/ 6858000 h 6858000"/>
              <a:gd name="connsiteX4" fmla="*/ 0 w 11001377"/>
              <a:gd name="connsiteY4" fmla="*/ 6858000 h 6858000"/>
              <a:gd name="connsiteX5" fmla="*/ 0 w 11001377"/>
              <a:gd name="connsiteY5" fmla="*/ 0 h 6858000"/>
              <a:gd name="connsiteX0" fmla="*/ 0 w 11016060"/>
              <a:gd name="connsiteY0" fmla="*/ 0 h 6867525"/>
              <a:gd name="connsiteX1" fmla="*/ 6096001 w 11016060"/>
              <a:gd name="connsiteY1" fmla="*/ 0 h 6867525"/>
              <a:gd name="connsiteX2" fmla="*/ 11001377 w 11016060"/>
              <a:gd name="connsiteY2" fmla="*/ 3476625 h 6867525"/>
              <a:gd name="connsiteX3" fmla="*/ 6940352 w 11016060"/>
              <a:gd name="connsiteY3" fmla="*/ 6867525 h 6867525"/>
              <a:gd name="connsiteX4" fmla="*/ 0 w 11016060"/>
              <a:gd name="connsiteY4" fmla="*/ 6858000 h 6867525"/>
              <a:gd name="connsiteX5" fmla="*/ 0 w 11016060"/>
              <a:gd name="connsiteY5" fmla="*/ 0 h 6867525"/>
              <a:gd name="connsiteX0" fmla="*/ 0 w 11001545"/>
              <a:gd name="connsiteY0" fmla="*/ 19050 h 6886575"/>
              <a:gd name="connsiteX1" fmla="*/ 7012985 w 11001545"/>
              <a:gd name="connsiteY1" fmla="*/ 0 h 6886575"/>
              <a:gd name="connsiteX2" fmla="*/ 11001377 w 11001545"/>
              <a:gd name="connsiteY2" fmla="*/ 3495675 h 6886575"/>
              <a:gd name="connsiteX3" fmla="*/ 6940352 w 11001545"/>
              <a:gd name="connsiteY3" fmla="*/ 6886575 h 6886575"/>
              <a:gd name="connsiteX4" fmla="*/ 0 w 11001545"/>
              <a:gd name="connsiteY4" fmla="*/ 6877050 h 6886575"/>
              <a:gd name="connsiteX5" fmla="*/ 0 w 11001545"/>
              <a:gd name="connsiteY5" fmla="*/ 19050 h 6886575"/>
              <a:gd name="connsiteX0" fmla="*/ 0 w 11001550"/>
              <a:gd name="connsiteY0" fmla="*/ 19050 h 6886575"/>
              <a:gd name="connsiteX1" fmla="*/ 7012985 w 11001550"/>
              <a:gd name="connsiteY1" fmla="*/ 0 h 6886575"/>
              <a:gd name="connsiteX2" fmla="*/ 11001377 w 11001550"/>
              <a:gd name="connsiteY2" fmla="*/ 3495675 h 6886575"/>
              <a:gd name="connsiteX3" fmla="*/ 6940352 w 11001550"/>
              <a:gd name="connsiteY3" fmla="*/ 6886575 h 6886575"/>
              <a:gd name="connsiteX4" fmla="*/ 0 w 11001550"/>
              <a:gd name="connsiteY4" fmla="*/ 6877050 h 6886575"/>
              <a:gd name="connsiteX5" fmla="*/ 0 w 11001550"/>
              <a:gd name="connsiteY5" fmla="*/ 19050 h 6886575"/>
              <a:gd name="connsiteX0" fmla="*/ 0 w 11001575"/>
              <a:gd name="connsiteY0" fmla="*/ 29022 h 6896547"/>
              <a:gd name="connsiteX1" fmla="*/ 7012985 w 11001575"/>
              <a:gd name="connsiteY1" fmla="*/ 9972 h 6896547"/>
              <a:gd name="connsiteX2" fmla="*/ 11001377 w 11001575"/>
              <a:gd name="connsiteY2" fmla="*/ 3505647 h 6896547"/>
              <a:gd name="connsiteX3" fmla="*/ 6940352 w 11001575"/>
              <a:gd name="connsiteY3" fmla="*/ 6896547 h 6896547"/>
              <a:gd name="connsiteX4" fmla="*/ 0 w 11001575"/>
              <a:gd name="connsiteY4" fmla="*/ 6887022 h 6896547"/>
              <a:gd name="connsiteX5" fmla="*/ 0 w 11001575"/>
              <a:gd name="connsiteY5" fmla="*/ 29022 h 6896547"/>
              <a:gd name="connsiteX0" fmla="*/ 0 w 11001575"/>
              <a:gd name="connsiteY0" fmla="*/ 29022 h 6896547"/>
              <a:gd name="connsiteX1" fmla="*/ 7012985 w 11001575"/>
              <a:gd name="connsiteY1" fmla="*/ 9972 h 6896547"/>
              <a:gd name="connsiteX2" fmla="*/ 11001377 w 11001575"/>
              <a:gd name="connsiteY2" fmla="*/ 3505647 h 6896547"/>
              <a:gd name="connsiteX3" fmla="*/ 6940352 w 11001575"/>
              <a:gd name="connsiteY3" fmla="*/ 6896547 h 6896547"/>
              <a:gd name="connsiteX4" fmla="*/ 0 w 11001575"/>
              <a:gd name="connsiteY4" fmla="*/ 6887022 h 6896547"/>
              <a:gd name="connsiteX5" fmla="*/ 0 w 11001575"/>
              <a:gd name="connsiteY5" fmla="*/ 29022 h 6896547"/>
              <a:gd name="connsiteX0" fmla="*/ 0 w 11003626"/>
              <a:gd name="connsiteY0" fmla="*/ 29022 h 6906072"/>
              <a:gd name="connsiteX1" fmla="*/ 7012985 w 11003626"/>
              <a:gd name="connsiteY1" fmla="*/ 9972 h 6906072"/>
              <a:gd name="connsiteX2" fmla="*/ 11001377 w 11003626"/>
              <a:gd name="connsiteY2" fmla="*/ 3505647 h 6906072"/>
              <a:gd name="connsiteX3" fmla="*/ 7230882 w 11003626"/>
              <a:gd name="connsiteY3" fmla="*/ 6906072 h 6906072"/>
              <a:gd name="connsiteX4" fmla="*/ 0 w 11003626"/>
              <a:gd name="connsiteY4" fmla="*/ 6887022 h 6906072"/>
              <a:gd name="connsiteX5" fmla="*/ 0 w 11003626"/>
              <a:gd name="connsiteY5" fmla="*/ 29022 h 6906072"/>
              <a:gd name="connsiteX0" fmla="*/ 0 w 11001397"/>
              <a:gd name="connsiteY0" fmla="*/ 37229 h 6914279"/>
              <a:gd name="connsiteX1" fmla="*/ 7212724 w 11001397"/>
              <a:gd name="connsiteY1" fmla="*/ 8654 h 6914279"/>
              <a:gd name="connsiteX2" fmla="*/ 11001377 w 11001397"/>
              <a:gd name="connsiteY2" fmla="*/ 3513854 h 6914279"/>
              <a:gd name="connsiteX3" fmla="*/ 7230882 w 11001397"/>
              <a:gd name="connsiteY3" fmla="*/ 6914279 h 6914279"/>
              <a:gd name="connsiteX4" fmla="*/ 0 w 11001397"/>
              <a:gd name="connsiteY4" fmla="*/ 6895229 h 6914279"/>
              <a:gd name="connsiteX5" fmla="*/ 0 w 11001397"/>
              <a:gd name="connsiteY5" fmla="*/ 37229 h 6914279"/>
              <a:gd name="connsiteX0" fmla="*/ 0 w 11001397"/>
              <a:gd name="connsiteY0" fmla="*/ 37229 h 6914279"/>
              <a:gd name="connsiteX1" fmla="*/ 7212724 w 11001397"/>
              <a:gd name="connsiteY1" fmla="*/ 8654 h 6914279"/>
              <a:gd name="connsiteX2" fmla="*/ 11001377 w 11001397"/>
              <a:gd name="connsiteY2" fmla="*/ 3513854 h 6914279"/>
              <a:gd name="connsiteX3" fmla="*/ 7230882 w 11001397"/>
              <a:gd name="connsiteY3" fmla="*/ 6914279 h 6914279"/>
              <a:gd name="connsiteX4" fmla="*/ 0 w 11001397"/>
              <a:gd name="connsiteY4" fmla="*/ 6895229 h 6914279"/>
              <a:gd name="connsiteX5" fmla="*/ 0 w 11001397"/>
              <a:gd name="connsiteY5" fmla="*/ 37229 h 6914279"/>
              <a:gd name="connsiteX0" fmla="*/ 0 w 11001673"/>
              <a:gd name="connsiteY0" fmla="*/ 37229 h 6914279"/>
              <a:gd name="connsiteX1" fmla="*/ 7212724 w 11001673"/>
              <a:gd name="connsiteY1" fmla="*/ 8654 h 6914279"/>
              <a:gd name="connsiteX2" fmla="*/ 11001377 w 11001673"/>
              <a:gd name="connsiteY2" fmla="*/ 3513854 h 6914279"/>
              <a:gd name="connsiteX3" fmla="*/ 7230882 w 11001673"/>
              <a:gd name="connsiteY3" fmla="*/ 6914279 h 6914279"/>
              <a:gd name="connsiteX4" fmla="*/ 0 w 11001673"/>
              <a:gd name="connsiteY4" fmla="*/ 6895229 h 6914279"/>
              <a:gd name="connsiteX5" fmla="*/ 0 w 11001673"/>
              <a:gd name="connsiteY5" fmla="*/ 37229 h 6914279"/>
              <a:gd name="connsiteX0" fmla="*/ 0 w 11002224"/>
              <a:gd name="connsiteY0" fmla="*/ 37229 h 6914279"/>
              <a:gd name="connsiteX1" fmla="*/ 7212724 w 11002224"/>
              <a:gd name="connsiteY1" fmla="*/ 8654 h 6914279"/>
              <a:gd name="connsiteX2" fmla="*/ 11001377 w 11002224"/>
              <a:gd name="connsiteY2" fmla="*/ 3513854 h 6914279"/>
              <a:gd name="connsiteX3" fmla="*/ 7230882 w 11002224"/>
              <a:gd name="connsiteY3" fmla="*/ 6914279 h 6914279"/>
              <a:gd name="connsiteX4" fmla="*/ 0 w 11002224"/>
              <a:gd name="connsiteY4" fmla="*/ 6895229 h 6914279"/>
              <a:gd name="connsiteX5" fmla="*/ 0 w 11002224"/>
              <a:gd name="connsiteY5" fmla="*/ 37229 h 6914279"/>
              <a:gd name="connsiteX0" fmla="*/ 0 w 11001673"/>
              <a:gd name="connsiteY0" fmla="*/ 37229 h 6914279"/>
              <a:gd name="connsiteX1" fmla="*/ 7212724 w 11001673"/>
              <a:gd name="connsiteY1" fmla="*/ 8654 h 6914279"/>
              <a:gd name="connsiteX2" fmla="*/ 11001377 w 11001673"/>
              <a:gd name="connsiteY2" fmla="*/ 3513854 h 6914279"/>
              <a:gd name="connsiteX3" fmla="*/ 7230882 w 11001673"/>
              <a:gd name="connsiteY3" fmla="*/ 6914279 h 6914279"/>
              <a:gd name="connsiteX4" fmla="*/ 0 w 11001673"/>
              <a:gd name="connsiteY4" fmla="*/ 6895229 h 6914279"/>
              <a:gd name="connsiteX5" fmla="*/ 0 w 11001673"/>
              <a:gd name="connsiteY5" fmla="*/ 37229 h 6914279"/>
              <a:gd name="connsiteX0" fmla="*/ 0 w 11001673"/>
              <a:gd name="connsiteY0" fmla="*/ 28575 h 6905625"/>
              <a:gd name="connsiteX1" fmla="*/ 7212724 w 11001673"/>
              <a:gd name="connsiteY1" fmla="*/ 0 h 6905625"/>
              <a:gd name="connsiteX2" fmla="*/ 11001377 w 11001673"/>
              <a:gd name="connsiteY2" fmla="*/ 3505200 h 6905625"/>
              <a:gd name="connsiteX3" fmla="*/ 7230882 w 11001673"/>
              <a:gd name="connsiteY3" fmla="*/ 6905625 h 6905625"/>
              <a:gd name="connsiteX4" fmla="*/ 0 w 11001673"/>
              <a:gd name="connsiteY4" fmla="*/ 6886575 h 6905625"/>
              <a:gd name="connsiteX5" fmla="*/ 0 w 11001673"/>
              <a:gd name="connsiteY5" fmla="*/ 28575 h 6905625"/>
              <a:gd name="connsiteX0" fmla="*/ 0 w 11001667"/>
              <a:gd name="connsiteY0" fmla="*/ 28575 h 6905625"/>
              <a:gd name="connsiteX1" fmla="*/ 7212724 w 11001667"/>
              <a:gd name="connsiteY1" fmla="*/ 0 h 6905625"/>
              <a:gd name="connsiteX2" fmla="*/ 11001377 w 11001667"/>
              <a:gd name="connsiteY2" fmla="*/ 3505200 h 6905625"/>
              <a:gd name="connsiteX3" fmla="*/ 7230882 w 11001667"/>
              <a:gd name="connsiteY3" fmla="*/ 6905625 h 6905625"/>
              <a:gd name="connsiteX4" fmla="*/ 0 w 11001667"/>
              <a:gd name="connsiteY4" fmla="*/ 6886575 h 6905625"/>
              <a:gd name="connsiteX5" fmla="*/ 0 w 11001667"/>
              <a:gd name="connsiteY5" fmla="*/ 28575 h 6905625"/>
              <a:gd name="connsiteX0" fmla="*/ 0 w 11001667"/>
              <a:gd name="connsiteY0" fmla="*/ 28575 h 6905625"/>
              <a:gd name="connsiteX1" fmla="*/ 7212724 w 11001667"/>
              <a:gd name="connsiteY1" fmla="*/ 0 h 6905625"/>
              <a:gd name="connsiteX2" fmla="*/ 11001377 w 11001667"/>
              <a:gd name="connsiteY2" fmla="*/ 3505200 h 6905625"/>
              <a:gd name="connsiteX3" fmla="*/ 7230882 w 11001667"/>
              <a:gd name="connsiteY3" fmla="*/ 6905625 h 6905625"/>
              <a:gd name="connsiteX4" fmla="*/ 0 w 11001667"/>
              <a:gd name="connsiteY4" fmla="*/ 6886575 h 6905625"/>
              <a:gd name="connsiteX5" fmla="*/ 0 w 11001667"/>
              <a:gd name="connsiteY5" fmla="*/ 28575 h 6905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01667" h="6905625">
                <a:moveTo>
                  <a:pt x="0" y="28575"/>
                </a:moveTo>
                <a:lnTo>
                  <a:pt x="7212724" y="0"/>
                </a:lnTo>
                <a:cubicBezTo>
                  <a:pt x="10670243" y="19050"/>
                  <a:pt x="10989272" y="2716212"/>
                  <a:pt x="11001377" y="3505200"/>
                </a:cubicBezTo>
                <a:cubicBezTo>
                  <a:pt x="11013482" y="4294188"/>
                  <a:pt x="10661164" y="6905625"/>
                  <a:pt x="7230882" y="6905625"/>
                </a:cubicBezTo>
                <a:lnTo>
                  <a:pt x="0" y="6886575"/>
                </a:lnTo>
                <a:lnTo>
                  <a:pt x="0" y="28575"/>
                </a:lnTo>
                <a:close/>
              </a:path>
            </a:pathLst>
          </a:custGeom>
          <a:solidFill>
            <a:schemeClr val="bg1">
              <a:lumMod val="95000"/>
            </a:schemeClr>
          </a:solidFill>
        </p:spPr>
        <p:txBody>
          <a:bodyPr lIns="252000" tIns="252000" rIns="0" bIns="252000" anchor="ctr" anchorCtr="0">
            <a:normAutofit/>
          </a:bodyPr>
          <a:lstStyle>
            <a:lvl1pPr marL="0" indent="0" algn="l">
              <a:lnSpc>
                <a:spcPct val="100000"/>
              </a:lnSpc>
              <a:spcAft>
                <a:spcPts val="0"/>
              </a:spcAft>
              <a:buNone/>
              <a:defRPr sz="1100"/>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HUOM. Kuvan rajaavaa muotoa ei saa venyttää leveämmäksi tai kapeammaksi.</a:t>
            </a:r>
            <a:br>
              <a:rPr lang="fi-FI"/>
            </a:br>
            <a:br>
              <a:rPr lang="fi-FI"/>
            </a:br>
            <a:r>
              <a:rPr lang="fi-FI"/>
              <a:t>Lisää kuva: valitse kuvan kehyslaatikko &gt; Lisää-välilehti &gt; Kuvat </a:t>
            </a:r>
            <a:br>
              <a:rPr lang="fi-FI"/>
            </a:br>
            <a:r>
              <a:rPr lang="fi-FI"/>
              <a:t>(lisää kuva omasta sijainnista ”Tämä laite” tai Microsoftin kuvapankista ”Kuvapankkikuvat”). </a:t>
            </a:r>
            <a:br>
              <a:rPr lang="fi-FI"/>
            </a:br>
            <a:br>
              <a:rPr lang="fi-FI"/>
            </a:br>
            <a:r>
              <a:rPr lang="fi-FI"/>
              <a:t>Kuvan vaihtaminen: valitse kuva &gt; hiiren oikea &gt; Vaihda kuva. </a:t>
            </a:r>
            <a:br>
              <a:rPr lang="fi-FI"/>
            </a:br>
            <a:br>
              <a:rPr lang="fi-FI"/>
            </a:br>
            <a:r>
              <a:rPr lang="fi-FI"/>
              <a:t>Kuvan rajauksen muuttaminen: valitse kuva &gt; Kuvan muoto -välilehti &gt; Rajaa. </a:t>
            </a:r>
            <a:br>
              <a:rPr lang="fi-FI"/>
            </a:br>
            <a:br>
              <a:rPr lang="fi-FI"/>
            </a:br>
            <a:r>
              <a:rPr lang="fi-FI"/>
              <a:t>Jos otsikko katoaa kuvan taakse: valitse kuva &gt; hiiren oikea &gt; Vie taakse.</a:t>
            </a:r>
          </a:p>
        </p:txBody>
      </p:sp>
      <p:sp>
        <p:nvSpPr>
          <p:cNvPr id="3" name="Kuvaaja">
            <a:extLst>
              <a:ext uri="{FF2B5EF4-FFF2-40B4-BE49-F238E27FC236}">
                <a16:creationId xmlns:a16="http://schemas.microsoft.com/office/drawing/2014/main" id="{8271A88A-B0C0-4348-392E-9398E186B571}"/>
              </a:ext>
            </a:extLst>
          </p:cNvPr>
          <p:cNvSpPr>
            <a:spLocks noGrp="1"/>
          </p:cNvSpPr>
          <p:nvPr>
            <p:ph type="body" sz="quarter" idx="17" hasCustomPrompt="1"/>
          </p:nvPr>
        </p:nvSpPr>
        <p:spPr>
          <a:xfrm rot="16200000">
            <a:off x="-462287" y="679443"/>
            <a:ext cx="1435462" cy="284157"/>
          </a:xfrm>
          <a:prstGeom prst="roundRect">
            <a:avLst>
              <a:gd name="adj" fmla="val 14657"/>
            </a:avLst>
          </a:prstGeom>
          <a:solidFill>
            <a:schemeClr val="tx1"/>
          </a:solidFill>
        </p:spPr>
        <p:txBody>
          <a:bodyPr wrap="none" lIns="61200" tIns="54000" rIns="72000" bIns="54000" anchor="ctr" anchorCtr="0">
            <a:spAutoFit/>
          </a:bodyPr>
          <a:lstStyle>
            <a:lvl1pPr marL="0" indent="0" algn="r">
              <a:lnSpc>
                <a:spcPct val="90000"/>
              </a:lnSpc>
              <a:spcAft>
                <a:spcPts val="0"/>
              </a:spcAft>
              <a:buNone/>
              <a:defRPr lang="fi-FI" sz="1100" kern="1200" dirty="0">
                <a:solidFill>
                  <a:schemeClr val="bg1"/>
                </a:solidFill>
                <a:latin typeface="Arial"/>
                <a:ea typeface="+mn-ea"/>
                <a:cs typeface="Arial"/>
              </a:defRPr>
            </a:lvl1pPr>
          </a:lstStyle>
          <a:p>
            <a:pPr lvl="0"/>
            <a:r>
              <a:rPr lang="fi-FI"/>
              <a:t>Kuva: Kuvaajan nimi</a:t>
            </a:r>
          </a:p>
        </p:txBody>
      </p:sp>
      <p:sp>
        <p:nvSpPr>
          <p:cNvPr id="8" name="Otsikko">
            <a:extLst>
              <a:ext uri="{FF2B5EF4-FFF2-40B4-BE49-F238E27FC236}">
                <a16:creationId xmlns:a16="http://schemas.microsoft.com/office/drawing/2014/main" id="{CF7C3183-1BEE-688C-A725-D053F1CA53C0}"/>
              </a:ext>
            </a:extLst>
          </p:cNvPr>
          <p:cNvSpPr>
            <a:spLocks noGrp="1"/>
          </p:cNvSpPr>
          <p:nvPr>
            <p:ph type="title" hasCustomPrompt="1"/>
          </p:nvPr>
        </p:nvSpPr>
        <p:spPr>
          <a:xfrm>
            <a:off x="312594" y="5681357"/>
            <a:ext cx="5185838" cy="883833"/>
          </a:xfrm>
          <a:prstGeom prst="roundRect">
            <a:avLst>
              <a:gd name="adj" fmla="val 8981"/>
            </a:avLst>
          </a:prstGeom>
          <a:solidFill>
            <a:schemeClr val="bg2"/>
          </a:solidFill>
        </p:spPr>
        <p:txBody>
          <a:bodyPr wrap="square" lIns="216000" tIns="216000" rIns="180000" bIns="180000" anchor="ctr" anchorCtr="0">
            <a:spAutoFit/>
          </a:bodyPr>
          <a:lstStyle>
            <a:lvl1pPr algn="l">
              <a:lnSpc>
                <a:spcPct val="85000"/>
              </a:lnSpc>
              <a:defRPr sz="3200" spc="0" baseline="0">
                <a:solidFill>
                  <a:schemeClr val="bg1"/>
                </a:solidFill>
              </a:defRPr>
            </a:lvl1pPr>
          </a:lstStyle>
          <a:p>
            <a:r>
              <a:rPr lang="fi-FI"/>
              <a:t>Väliotsikko kuvan päällä</a:t>
            </a:r>
          </a:p>
        </p:txBody>
      </p:sp>
      <p:pic>
        <p:nvPicPr>
          <p:cNvPr id="7" name="800">
            <a:extLst>
              <a:ext uri="{FF2B5EF4-FFF2-40B4-BE49-F238E27FC236}">
                <a16:creationId xmlns:a16="http://schemas.microsoft.com/office/drawing/2014/main" id="{6771DD9B-5EA2-AA6E-02C7-3B0238A86663}"/>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8" y="5912499"/>
            <a:ext cx="820800" cy="517806"/>
          </a:xfrm>
          <a:prstGeom prst="rect">
            <a:avLst/>
          </a:prstGeom>
        </p:spPr>
      </p:pic>
      <p:pic>
        <p:nvPicPr>
          <p:cNvPr id="6" name="Vaakuna">
            <a:extLst>
              <a:ext uri="{FF2B5EF4-FFF2-40B4-BE49-F238E27FC236}">
                <a16:creationId xmlns:a16="http://schemas.microsoft.com/office/drawing/2014/main" id="{627B0F73-995C-43B9-AD1A-21E5076A371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156227" y="465122"/>
            <a:ext cx="464182" cy="712800"/>
          </a:xfrm>
          <a:prstGeom prst="rect">
            <a:avLst/>
          </a:prstGeom>
        </p:spPr>
      </p:pic>
    </p:spTree>
    <p:extLst>
      <p:ext uri="{BB962C8B-B14F-4D97-AF65-F5344CB8AC3E}">
        <p14:creationId xmlns:p14="http://schemas.microsoft.com/office/powerpoint/2010/main" val="1181055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aareva kuva + otsikko + teksti">
    <p:bg>
      <p:bgPr>
        <a:solidFill>
          <a:schemeClr val="bg1"/>
        </a:solidFill>
        <a:effectLst/>
      </p:bgPr>
    </p:bg>
    <p:spTree>
      <p:nvGrpSpPr>
        <p:cNvPr id="1" name=""/>
        <p:cNvGrpSpPr/>
        <p:nvPr/>
      </p:nvGrpSpPr>
      <p:grpSpPr>
        <a:xfrm>
          <a:off x="0" y="0"/>
          <a:ext cx="0" cy="0"/>
          <a:chOff x="0" y="0"/>
          <a:chExt cx="0" cy="0"/>
        </a:xfrm>
      </p:grpSpPr>
      <p:sp>
        <p:nvSpPr>
          <p:cNvPr id="2" name="Otsikko">
            <a:extLst>
              <a:ext uri="{FF2B5EF4-FFF2-40B4-BE49-F238E27FC236}">
                <a16:creationId xmlns:a16="http://schemas.microsoft.com/office/drawing/2014/main" id="{CCF8B37E-DA57-80ED-9D18-249867C4B966}"/>
              </a:ext>
            </a:extLst>
          </p:cNvPr>
          <p:cNvSpPr>
            <a:spLocks noGrp="1"/>
          </p:cNvSpPr>
          <p:nvPr>
            <p:ph type="title" hasCustomPrompt="1"/>
          </p:nvPr>
        </p:nvSpPr>
        <p:spPr>
          <a:xfrm>
            <a:off x="6707800" y="1378425"/>
            <a:ext cx="4624828" cy="1408982"/>
          </a:xfrm>
          <a:prstGeom prst="rect">
            <a:avLst/>
          </a:prstGeom>
          <a:noFill/>
        </p:spPr>
        <p:txBody>
          <a:bodyPr vert="horz" lIns="0" tIns="0" rIns="0" bIns="0" rtlCol="0" anchor="b" anchorCtr="0">
            <a:noAutofit/>
          </a:bodyPr>
          <a:lstStyle>
            <a:lvl1pPr>
              <a:lnSpc>
                <a:spcPct val="85000"/>
              </a:lnSpc>
              <a:defRPr sz="5200" spc="-100" baseline="0">
                <a:solidFill>
                  <a:schemeClr val="bg2"/>
                </a:solidFill>
              </a:defRPr>
            </a:lvl1pPr>
          </a:lstStyle>
          <a:p>
            <a:r>
              <a:rPr lang="fi-FI"/>
              <a:t>Muokkaa otsikkoa </a:t>
            </a:r>
            <a:endParaRPr lang="en-US"/>
          </a:p>
        </p:txBody>
      </p:sp>
      <p:sp>
        <p:nvSpPr>
          <p:cNvPr id="3" name="Tekstin paikkamerkki">
            <a:extLst>
              <a:ext uri="{FF2B5EF4-FFF2-40B4-BE49-F238E27FC236}">
                <a16:creationId xmlns:a16="http://schemas.microsoft.com/office/drawing/2014/main" id="{33BDBB72-3C25-1A01-EE75-CE5511ED7CAB}"/>
              </a:ext>
            </a:extLst>
          </p:cNvPr>
          <p:cNvSpPr>
            <a:spLocks noGrp="1"/>
          </p:cNvSpPr>
          <p:nvPr>
            <p:ph type="body" idx="1" hasCustomPrompt="1"/>
          </p:nvPr>
        </p:nvSpPr>
        <p:spPr>
          <a:xfrm>
            <a:off x="6707800" y="2962283"/>
            <a:ext cx="4624828" cy="2928154"/>
          </a:xfrm>
          <a:prstGeom prst="rect">
            <a:avLst/>
          </a:prstGeom>
        </p:spPr>
        <p:txBody>
          <a:bodyPr vert="horz" lIns="0" tIns="0" rIns="0" bIns="0" rtlCol="0">
            <a:noAutofit/>
          </a:bodyPr>
          <a:lstStyle>
            <a:lvl1pPr marL="239994" indent="-239994">
              <a:lnSpc>
                <a:spcPct val="107000"/>
              </a:lnSpc>
              <a:spcAft>
                <a:spcPts val="1000"/>
              </a:spcAft>
              <a:buClrTx/>
              <a:buSzPct val="100000"/>
              <a:buFont typeface="Arial" panose="020B0604020202020204" pitchFamily="34" charset="0"/>
              <a:buChar char="•"/>
              <a:defRPr sz="2100">
                <a:solidFill>
                  <a:schemeClr val="tx1"/>
                </a:solidFill>
              </a:defRPr>
            </a:lvl1pPr>
            <a:lvl2pPr marL="719965" indent="-263993">
              <a:lnSpc>
                <a:spcPct val="107000"/>
              </a:lnSpc>
              <a:spcAft>
                <a:spcPts val="1000"/>
              </a:spcAft>
              <a:buFont typeface="Lucida Grande"/>
              <a:buChar char="–"/>
              <a:defRPr sz="1900">
                <a:solidFill>
                  <a:schemeClr val="tx1"/>
                </a:solidFill>
              </a:defRPr>
            </a:lvl2pPr>
            <a:lvl3pPr marL="1151971" indent="-191995">
              <a:lnSpc>
                <a:spcPct val="107000"/>
              </a:lnSpc>
              <a:spcAft>
                <a:spcPts val="1000"/>
              </a:spcAft>
              <a:buSzPct val="100000"/>
              <a:buFont typeface="Arial" panose="020B0604020202020204" pitchFamily="34" charset="0"/>
              <a:buChar char="•"/>
              <a:defRPr sz="1500">
                <a:solidFill>
                  <a:schemeClr val="tx1"/>
                </a:solidFill>
              </a:defRPr>
            </a:lvl3pPr>
            <a:lvl4pPr marL="1631959" indent="-191995">
              <a:lnSpc>
                <a:spcPct val="107000"/>
              </a:lnSpc>
              <a:spcAft>
                <a:spcPts val="1000"/>
              </a:spcAft>
              <a:buSzPct val="100000"/>
              <a:buFont typeface="Lucida Grande"/>
              <a:buChar char="–"/>
              <a:defRPr sz="1500">
                <a:solidFill>
                  <a:schemeClr val="tx1"/>
                </a:solidFill>
              </a:defRPr>
            </a:lvl4pPr>
            <a:lvl5pPr marL="2111947" indent="-191995">
              <a:lnSpc>
                <a:spcPct val="107000"/>
              </a:lnSpc>
              <a:spcAft>
                <a:spcPts val="1000"/>
              </a:spcAft>
              <a:defRPr sz="1300">
                <a:solidFill>
                  <a:schemeClr val="tx1"/>
                </a:solidFill>
              </a:defRPr>
            </a:lvl5pPr>
          </a:lstStyle>
          <a:p>
            <a:pPr lvl="0"/>
            <a:r>
              <a:rPr lang="fi-FI"/>
              <a:t>Muokkaa tekstiä napsauttamalla.  </a:t>
            </a:r>
          </a:p>
          <a:p>
            <a:pPr lvl="1"/>
            <a:r>
              <a:rPr lang="fi-FI"/>
              <a:t>toinen taso</a:t>
            </a:r>
          </a:p>
          <a:p>
            <a:pPr lvl="2"/>
            <a:r>
              <a:rPr lang="fi-FI"/>
              <a:t>kolmas taso</a:t>
            </a:r>
          </a:p>
          <a:p>
            <a:pPr lvl="3"/>
            <a:r>
              <a:rPr lang="fi-FI"/>
              <a:t>neljäs taso</a:t>
            </a:r>
          </a:p>
          <a:p>
            <a:pPr lvl="4"/>
            <a:r>
              <a:rPr lang="fi-FI"/>
              <a:t>viides taso</a:t>
            </a:r>
            <a:endParaRPr lang="en-US"/>
          </a:p>
        </p:txBody>
      </p:sp>
      <p:sp>
        <p:nvSpPr>
          <p:cNvPr id="4" name="Kuvan paikkamerkki">
            <a:extLst>
              <a:ext uri="{FF2B5EF4-FFF2-40B4-BE49-F238E27FC236}">
                <a16:creationId xmlns:a16="http://schemas.microsoft.com/office/drawing/2014/main" id="{5511BF76-485E-B28A-E46E-C9D09051942C}"/>
              </a:ext>
            </a:extLst>
          </p:cNvPr>
          <p:cNvSpPr>
            <a:spLocks noGrp="1"/>
          </p:cNvSpPr>
          <p:nvPr>
            <p:ph type="pic" sz="quarter" idx="13" hasCustomPrompt="1"/>
          </p:nvPr>
        </p:nvSpPr>
        <p:spPr>
          <a:xfrm>
            <a:off x="0" y="-9000"/>
            <a:ext cx="6096000" cy="6876000"/>
          </a:xfrm>
          <a:prstGeom prst="flowChartDelay">
            <a:avLst/>
          </a:prstGeom>
          <a:solidFill>
            <a:schemeClr val="bg1">
              <a:lumMod val="95000"/>
            </a:schemeClr>
          </a:solidFill>
        </p:spPr>
        <p:txBody>
          <a:bodyPr lIns="216000" tIns="180000" rIns="180000" bIns="180000" anchor="t" anchorCtr="0">
            <a:normAutofit/>
          </a:bodyPr>
          <a:lstStyle>
            <a:lvl1pPr marL="0" marR="0" indent="0" algn="l" defTabSz="609570" rtl="0" eaLnBrk="1" fontAlgn="auto" latinLnBrk="0" hangingPunct="1">
              <a:lnSpc>
                <a:spcPct val="114000"/>
              </a:lnSpc>
              <a:spcBef>
                <a:spcPts val="0"/>
              </a:spcBef>
              <a:spcAft>
                <a:spcPts val="0"/>
              </a:spcAft>
              <a:buClrTx/>
              <a:buSzTx/>
              <a:buFont typeface="Arial"/>
              <a:buNone/>
              <a:tabLst/>
              <a:defRPr sz="1100"/>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HUOM. Kuvan rajaavaa muotoa ei saa venyttää leveämmäksi tai kapeammaksi.</a:t>
            </a:r>
            <a:br>
              <a:rPr lang="fi-FI"/>
            </a:br>
            <a:br>
              <a:rPr lang="fi-FI"/>
            </a:br>
            <a:r>
              <a:rPr lang="fi-FI"/>
              <a:t>Lisää kuva: valitse kuvan kehyslaatikko &gt; Lisää-välilehti &gt; Kuvat </a:t>
            </a:r>
            <a:br>
              <a:rPr lang="fi-FI"/>
            </a:br>
            <a:r>
              <a:rPr lang="fi-FI"/>
              <a:t>(lisää kuva omasta sijainnista ”Tämä laite” tai Microsoftin kuvapankista ”Kuvapankkikuvat”). </a:t>
            </a:r>
            <a:br>
              <a:rPr lang="fi-FI"/>
            </a:br>
            <a:br>
              <a:rPr lang="fi-FI"/>
            </a:br>
            <a:r>
              <a:rPr lang="fi-FI"/>
              <a:t>Kuvan vaihtaminen: valitse kuva &gt; hiiren oikea &gt; Vaihda kuva. </a:t>
            </a:r>
            <a:br>
              <a:rPr lang="fi-FI"/>
            </a:br>
            <a:br>
              <a:rPr lang="fi-FI"/>
            </a:br>
            <a:r>
              <a:rPr lang="fi-FI"/>
              <a:t>Kuvan rajauksen muuttaminen: valitse kuva &gt; Kuvan muoto -välilehti &gt; Rajaa. </a:t>
            </a:r>
          </a:p>
        </p:txBody>
      </p:sp>
      <p:sp>
        <p:nvSpPr>
          <p:cNvPr id="7" name="Kuvaaja">
            <a:extLst>
              <a:ext uri="{FF2B5EF4-FFF2-40B4-BE49-F238E27FC236}">
                <a16:creationId xmlns:a16="http://schemas.microsoft.com/office/drawing/2014/main" id="{68802EEA-1D82-1F8B-B01A-BBD822EFAB54}"/>
              </a:ext>
            </a:extLst>
          </p:cNvPr>
          <p:cNvSpPr>
            <a:spLocks noGrp="1"/>
          </p:cNvSpPr>
          <p:nvPr>
            <p:ph type="body" sz="quarter" idx="19" hasCustomPrompt="1"/>
          </p:nvPr>
        </p:nvSpPr>
        <p:spPr>
          <a:xfrm>
            <a:off x="142822" y="6440700"/>
            <a:ext cx="1435462" cy="276573"/>
          </a:xfrm>
          <a:prstGeom prst="roundRect">
            <a:avLst>
              <a:gd name="adj" fmla="val 9529"/>
            </a:avLst>
          </a:prstGeom>
          <a:solidFill>
            <a:schemeClr val="tx1"/>
          </a:solidFill>
        </p:spPr>
        <p:txBody>
          <a:bodyPr wrap="none" lIns="61200" tIns="54000" rIns="72000" bIns="54000" anchor="ctr" anchorCtr="0">
            <a:spAutoFit/>
          </a:bodyPr>
          <a:lstStyle>
            <a:lvl1pPr marL="0" indent="0" algn="l">
              <a:lnSpc>
                <a:spcPct val="90000"/>
              </a:lnSpc>
              <a:spcAft>
                <a:spcPts val="0"/>
              </a:spcAft>
              <a:buNone/>
              <a:defRPr sz="1100">
                <a:solidFill>
                  <a:schemeClr val="bg1"/>
                </a:solidFill>
              </a:defRPr>
            </a:lvl1pPr>
          </a:lstStyle>
          <a:p>
            <a:pPr lvl="0"/>
            <a:r>
              <a:rPr lang="fi-FI"/>
              <a:t>Kuva: Kuvaajan nimi</a:t>
            </a:r>
          </a:p>
        </p:txBody>
      </p:sp>
      <p:pic>
        <p:nvPicPr>
          <p:cNvPr id="11" name="800">
            <a:extLst>
              <a:ext uri="{FF2B5EF4-FFF2-40B4-BE49-F238E27FC236}">
                <a16:creationId xmlns:a16="http://schemas.microsoft.com/office/drawing/2014/main" id="{E5FB02B3-80E3-0FF4-F487-14D0A7C65D7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9" y="5997564"/>
            <a:ext cx="820529" cy="517635"/>
          </a:xfrm>
          <a:prstGeom prst="rect">
            <a:avLst/>
          </a:prstGeom>
        </p:spPr>
      </p:pic>
      <p:pic>
        <p:nvPicPr>
          <p:cNvPr id="12" name="Vaakuna">
            <a:extLst>
              <a:ext uri="{FF2B5EF4-FFF2-40B4-BE49-F238E27FC236}">
                <a16:creationId xmlns:a16="http://schemas.microsoft.com/office/drawing/2014/main" id="{67B4478F-F727-2230-4DFB-23C9D7BD3F9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3733" y="411957"/>
            <a:ext cx="464715" cy="713620"/>
          </a:xfrm>
          <a:prstGeom prst="rect">
            <a:avLst/>
          </a:prstGeom>
        </p:spPr>
      </p:pic>
    </p:spTree>
    <p:extLst>
      <p:ext uri="{BB962C8B-B14F-4D97-AF65-F5344CB8AC3E}">
        <p14:creationId xmlns:p14="http://schemas.microsoft.com/office/powerpoint/2010/main" val="35718343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uva + otsikko + teksti">
    <p:bg>
      <p:bgPr>
        <a:solidFill>
          <a:schemeClr val="bg1"/>
        </a:solidFill>
        <a:effectLst/>
      </p:bgPr>
    </p:bg>
    <p:spTree>
      <p:nvGrpSpPr>
        <p:cNvPr id="1" name=""/>
        <p:cNvGrpSpPr/>
        <p:nvPr/>
      </p:nvGrpSpPr>
      <p:grpSpPr>
        <a:xfrm>
          <a:off x="0" y="0"/>
          <a:ext cx="0" cy="0"/>
          <a:chOff x="0" y="0"/>
          <a:chExt cx="0" cy="0"/>
        </a:xfrm>
      </p:grpSpPr>
      <p:sp>
        <p:nvSpPr>
          <p:cNvPr id="2" name="Otsikko">
            <a:extLst>
              <a:ext uri="{FF2B5EF4-FFF2-40B4-BE49-F238E27FC236}">
                <a16:creationId xmlns:a16="http://schemas.microsoft.com/office/drawing/2014/main" id="{CCF8B37E-DA57-80ED-9D18-249867C4B966}"/>
              </a:ext>
            </a:extLst>
          </p:cNvPr>
          <p:cNvSpPr>
            <a:spLocks noGrp="1"/>
          </p:cNvSpPr>
          <p:nvPr>
            <p:ph type="title" hasCustomPrompt="1"/>
          </p:nvPr>
        </p:nvSpPr>
        <p:spPr>
          <a:xfrm>
            <a:off x="6568041" y="1020278"/>
            <a:ext cx="4765692" cy="1473449"/>
          </a:xfrm>
          <a:prstGeom prst="rect">
            <a:avLst/>
          </a:prstGeom>
          <a:noFill/>
        </p:spPr>
        <p:txBody>
          <a:bodyPr vert="horz" lIns="0" tIns="0" rIns="0" bIns="0" rtlCol="0" anchor="b" anchorCtr="0">
            <a:noAutofit/>
          </a:bodyPr>
          <a:lstStyle>
            <a:lvl1pPr>
              <a:lnSpc>
                <a:spcPct val="85000"/>
              </a:lnSpc>
              <a:defRPr sz="5200" spc="-100" baseline="0">
                <a:solidFill>
                  <a:schemeClr val="bg2"/>
                </a:solidFill>
              </a:defRPr>
            </a:lvl1pPr>
          </a:lstStyle>
          <a:p>
            <a:r>
              <a:rPr lang="fi-FI"/>
              <a:t>Muokkaa otsikkoa </a:t>
            </a:r>
            <a:endParaRPr lang="en-US"/>
          </a:p>
        </p:txBody>
      </p:sp>
      <p:sp>
        <p:nvSpPr>
          <p:cNvPr id="3" name="Tekstin paikkamerkki">
            <a:extLst>
              <a:ext uri="{FF2B5EF4-FFF2-40B4-BE49-F238E27FC236}">
                <a16:creationId xmlns:a16="http://schemas.microsoft.com/office/drawing/2014/main" id="{33BDBB72-3C25-1A01-EE75-CE5511ED7CAB}"/>
              </a:ext>
            </a:extLst>
          </p:cNvPr>
          <p:cNvSpPr>
            <a:spLocks noGrp="1"/>
          </p:cNvSpPr>
          <p:nvPr>
            <p:ph type="body" idx="1" hasCustomPrompt="1"/>
          </p:nvPr>
        </p:nvSpPr>
        <p:spPr>
          <a:xfrm>
            <a:off x="6568040" y="2657496"/>
            <a:ext cx="4765693" cy="3260558"/>
          </a:xfrm>
          <a:prstGeom prst="rect">
            <a:avLst/>
          </a:prstGeom>
        </p:spPr>
        <p:txBody>
          <a:bodyPr vert="horz" lIns="0" tIns="0" rIns="0" bIns="0" rtlCol="0">
            <a:noAutofit/>
          </a:bodyPr>
          <a:lstStyle>
            <a:lvl1pPr marL="239994" indent="-239994">
              <a:lnSpc>
                <a:spcPct val="107000"/>
              </a:lnSpc>
              <a:spcAft>
                <a:spcPts val="1000"/>
              </a:spcAft>
              <a:buClrTx/>
              <a:buSzPct val="100000"/>
              <a:buFont typeface="Arial" panose="020B0604020202020204" pitchFamily="34" charset="0"/>
              <a:buChar char="•"/>
              <a:defRPr sz="2100">
                <a:solidFill>
                  <a:schemeClr val="tx1"/>
                </a:solidFill>
              </a:defRPr>
            </a:lvl1pPr>
            <a:lvl2pPr marL="719965" indent="-263993">
              <a:lnSpc>
                <a:spcPct val="107000"/>
              </a:lnSpc>
              <a:spcAft>
                <a:spcPts val="1000"/>
              </a:spcAft>
              <a:buFont typeface="Lucida Grande"/>
              <a:buChar char="–"/>
              <a:defRPr sz="1900">
                <a:solidFill>
                  <a:schemeClr val="tx1"/>
                </a:solidFill>
              </a:defRPr>
            </a:lvl2pPr>
            <a:lvl3pPr marL="1151971" indent="-191995">
              <a:lnSpc>
                <a:spcPct val="107000"/>
              </a:lnSpc>
              <a:spcAft>
                <a:spcPts val="1000"/>
              </a:spcAft>
              <a:buSzPct val="100000"/>
              <a:buFont typeface="Arial" panose="020B0604020202020204" pitchFamily="34" charset="0"/>
              <a:buChar char="•"/>
              <a:defRPr sz="1500">
                <a:solidFill>
                  <a:schemeClr val="tx1"/>
                </a:solidFill>
              </a:defRPr>
            </a:lvl3pPr>
            <a:lvl4pPr marL="1631959" indent="-191995">
              <a:lnSpc>
                <a:spcPct val="107000"/>
              </a:lnSpc>
              <a:spcAft>
                <a:spcPts val="1000"/>
              </a:spcAft>
              <a:buSzPct val="100000"/>
              <a:buFont typeface="Lucida Grande"/>
              <a:buChar char="–"/>
              <a:defRPr sz="1500">
                <a:solidFill>
                  <a:schemeClr val="tx1"/>
                </a:solidFill>
              </a:defRPr>
            </a:lvl4pPr>
            <a:lvl5pPr marL="2111947" indent="-191995">
              <a:lnSpc>
                <a:spcPct val="107000"/>
              </a:lnSpc>
              <a:spcAft>
                <a:spcPts val="1000"/>
              </a:spcAft>
              <a:defRPr sz="1300">
                <a:solidFill>
                  <a:schemeClr val="tx1"/>
                </a:solidFill>
              </a:defRPr>
            </a:lvl5pPr>
          </a:lstStyle>
          <a:p>
            <a:pPr lvl="0"/>
            <a:r>
              <a:rPr lang="fi-FI"/>
              <a:t>Muokkaa tekstiä napsauttamalla.  </a:t>
            </a:r>
          </a:p>
          <a:p>
            <a:pPr lvl="1"/>
            <a:r>
              <a:rPr lang="fi-FI"/>
              <a:t>toinen taso</a:t>
            </a:r>
          </a:p>
          <a:p>
            <a:pPr lvl="2"/>
            <a:r>
              <a:rPr lang="fi-FI"/>
              <a:t>kolmas taso</a:t>
            </a:r>
          </a:p>
          <a:p>
            <a:pPr lvl="3"/>
            <a:r>
              <a:rPr lang="fi-FI"/>
              <a:t>neljäs taso</a:t>
            </a:r>
          </a:p>
          <a:p>
            <a:pPr lvl="4"/>
            <a:r>
              <a:rPr lang="fi-FI"/>
              <a:t>viides taso</a:t>
            </a:r>
            <a:endParaRPr lang="en-US"/>
          </a:p>
        </p:txBody>
      </p:sp>
      <p:sp>
        <p:nvSpPr>
          <p:cNvPr id="4" name="Kuvan paikkamerkki">
            <a:extLst>
              <a:ext uri="{FF2B5EF4-FFF2-40B4-BE49-F238E27FC236}">
                <a16:creationId xmlns:a16="http://schemas.microsoft.com/office/drawing/2014/main" id="{9BAFC866-8F3E-8728-8696-6CF2F10DA0B8}"/>
              </a:ext>
            </a:extLst>
          </p:cNvPr>
          <p:cNvSpPr>
            <a:spLocks noGrp="1"/>
          </p:cNvSpPr>
          <p:nvPr userDrawn="1">
            <p:ph type="pic" sz="quarter" idx="11" hasCustomPrompt="1"/>
          </p:nvPr>
        </p:nvSpPr>
        <p:spPr>
          <a:xfrm>
            <a:off x="484773" y="657000"/>
            <a:ext cx="5544000" cy="5544000"/>
          </a:xfrm>
          <a:prstGeom prst="roundRect">
            <a:avLst>
              <a:gd name="adj" fmla="val 1688"/>
            </a:avLst>
          </a:prstGeom>
          <a:solidFill>
            <a:schemeClr val="bg1">
              <a:lumMod val="95000"/>
            </a:schemeClr>
          </a:solidFill>
        </p:spPr>
        <p:txBody>
          <a:bodyPr lIns="252000" tIns="252000" rIns="0" bIns="252000" anchor="t" anchorCtr="0">
            <a:normAutofit/>
          </a:bodyPr>
          <a:lstStyle>
            <a:lvl1pPr marL="0" indent="0">
              <a:lnSpc>
                <a:spcPct val="107000"/>
              </a:lnSpc>
              <a:spcAft>
                <a:spcPts val="0"/>
              </a:spcAft>
              <a:buNone/>
              <a:defRPr sz="1100"/>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Lisää kuva: valitse kuvan kehyslaatikko &gt; Lisää-välilehti &gt; </a:t>
            </a:r>
            <a:br>
              <a:rPr lang="fi-FI"/>
            </a:br>
            <a:r>
              <a:rPr lang="fi-FI"/>
              <a:t>Kuvat (lisää kuva omasta sijainnista ”Tämä laite” tai Microsoftin kuvapankista ”Kuvapankkikuvat”). </a:t>
            </a:r>
            <a:br>
              <a:rPr lang="fi-FI"/>
            </a:br>
            <a:br>
              <a:rPr lang="fi-FI"/>
            </a:br>
            <a:r>
              <a:rPr lang="fi-FI"/>
              <a:t>Kuvan vaihtaminen: valitse kuva &gt; hiiren oikea &gt; Vaihda kuva. </a:t>
            </a:r>
            <a:br>
              <a:rPr lang="fi-FI"/>
            </a:br>
            <a:br>
              <a:rPr lang="fi-FI"/>
            </a:br>
            <a:r>
              <a:rPr lang="fi-FI"/>
              <a:t>Kuvan rajauksen muuttaminen: valitse kuva &gt; Kuvan muoto -välilehti &gt; Rajaa. </a:t>
            </a:r>
          </a:p>
        </p:txBody>
      </p:sp>
      <p:sp>
        <p:nvSpPr>
          <p:cNvPr id="25" name="Kuvaaja">
            <a:extLst>
              <a:ext uri="{FF2B5EF4-FFF2-40B4-BE49-F238E27FC236}">
                <a16:creationId xmlns:a16="http://schemas.microsoft.com/office/drawing/2014/main" id="{A0F24AA8-EC72-52BA-FDAC-A0C0E916C733}"/>
              </a:ext>
            </a:extLst>
          </p:cNvPr>
          <p:cNvSpPr>
            <a:spLocks noGrp="1"/>
          </p:cNvSpPr>
          <p:nvPr>
            <p:ph type="body" sz="quarter" idx="17" hasCustomPrompt="1"/>
          </p:nvPr>
        </p:nvSpPr>
        <p:spPr>
          <a:xfrm>
            <a:off x="608866" y="5797920"/>
            <a:ext cx="1435462" cy="284157"/>
          </a:xfrm>
          <a:prstGeom prst="roundRect">
            <a:avLst>
              <a:gd name="adj" fmla="val 14657"/>
            </a:avLst>
          </a:prstGeom>
          <a:solidFill>
            <a:schemeClr val="tx1"/>
          </a:solidFill>
        </p:spPr>
        <p:txBody>
          <a:bodyPr wrap="none" lIns="61200" tIns="54000" rIns="72000" bIns="54000" anchor="ctr" anchorCtr="0">
            <a:spAutoFit/>
          </a:bodyPr>
          <a:lstStyle>
            <a:lvl1pPr marL="0" indent="0" algn="l">
              <a:lnSpc>
                <a:spcPct val="90000"/>
              </a:lnSpc>
              <a:spcAft>
                <a:spcPts val="0"/>
              </a:spcAft>
              <a:buNone/>
              <a:defRPr lang="fi-FI" sz="1100" kern="1200" dirty="0">
                <a:solidFill>
                  <a:schemeClr val="bg1"/>
                </a:solidFill>
                <a:latin typeface="Arial"/>
                <a:ea typeface="+mn-ea"/>
                <a:cs typeface="Arial"/>
              </a:defRPr>
            </a:lvl1pPr>
          </a:lstStyle>
          <a:p>
            <a:pPr lvl="0"/>
            <a:r>
              <a:rPr lang="fi-FI"/>
              <a:t>Kuva: Kuvaajan nimi</a:t>
            </a:r>
          </a:p>
        </p:txBody>
      </p:sp>
      <p:pic>
        <p:nvPicPr>
          <p:cNvPr id="33" name="800">
            <a:extLst>
              <a:ext uri="{FF2B5EF4-FFF2-40B4-BE49-F238E27FC236}">
                <a16:creationId xmlns:a16="http://schemas.microsoft.com/office/drawing/2014/main" id="{7A53F018-CBA4-9C93-A151-CFF7B30FC13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9" y="5997564"/>
            <a:ext cx="820529" cy="517635"/>
          </a:xfrm>
          <a:prstGeom prst="rect">
            <a:avLst/>
          </a:prstGeom>
        </p:spPr>
      </p:pic>
      <p:pic>
        <p:nvPicPr>
          <p:cNvPr id="34" name="Vaakuna">
            <a:extLst>
              <a:ext uri="{FF2B5EF4-FFF2-40B4-BE49-F238E27FC236}">
                <a16:creationId xmlns:a16="http://schemas.microsoft.com/office/drawing/2014/main" id="{8039BFFD-BBCC-ECC7-780D-620F4630693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3733" y="411957"/>
            <a:ext cx="464715" cy="713620"/>
          </a:xfrm>
          <a:prstGeom prst="rect">
            <a:avLst/>
          </a:prstGeom>
        </p:spPr>
      </p:pic>
    </p:spTree>
    <p:extLst>
      <p:ext uri="{BB962C8B-B14F-4D97-AF65-F5344CB8AC3E}">
        <p14:creationId xmlns:p14="http://schemas.microsoft.com/office/powerpoint/2010/main" val="1289689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ilaatikot 1">
    <p:bg>
      <p:bgPr>
        <a:solidFill>
          <a:schemeClr val="bg1"/>
        </a:solidFill>
        <a:effectLst/>
      </p:bgPr>
    </p:bg>
    <p:spTree>
      <p:nvGrpSpPr>
        <p:cNvPr id="1" name=""/>
        <p:cNvGrpSpPr/>
        <p:nvPr/>
      </p:nvGrpSpPr>
      <p:grpSpPr>
        <a:xfrm>
          <a:off x="0" y="0"/>
          <a:ext cx="0" cy="0"/>
          <a:chOff x="0" y="0"/>
          <a:chExt cx="0" cy="0"/>
        </a:xfrm>
      </p:grpSpPr>
      <p:sp>
        <p:nvSpPr>
          <p:cNvPr id="2" name="Otsikko">
            <a:extLst>
              <a:ext uri="{FF2B5EF4-FFF2-40B4-BE49-F238E27FC236}">
                <a16:creationId xmlns:a16="http://schemas.microsoft.com/office/drawing/2014/main" id="{0B38B565-8F9E-DD32-00C1-5094D10F4EAE}"/>
              </a:ext>
            </a:extLst>
          </p:cNvPr>
          <p:cNvSpPr>
            <a:spLocks noGrp="1"/>
          </p:cNvSpPr>
          <p:nvPr>
            <p:ph type="title" hasCustomPrompt="1"/>
          </p:nvPr>
        </p:nvSpPr>
        <p:spPr>
          <a:xfrm>
            <a:off x="912187" y="838747"/>
            <a:ext cx="10366877" cy="665509"/>
          </a:xfrm>
        </p:spPr>
        <p:txBody>
          <a:bodyPr anchor="b" anchorCtr="0"/>
          <a:lstStyle>
            <a:lvl1pPr algn="l">
              <a:lnSpc>
                <a:spcPct val="85000"/>
              </a:lnSpc>
              <a:defRPr sz="4800" spc="-100" baseline="0">
                <a:solidFill>
                  <a:schemeClr val="bg2"/>
                </a:solidFill>
              </a:defRPr>
            </a:lvl1pPr>
          </a:lstStyle>
          <a:p>
            <a:r>
              <a:rPr lang="fi-FI"/>
              <a:t>Muokkaa otsikkoa napsauttamalla</a:t>
            </a:r>
            <a:endParaRPr lang="fi-FI" noProof="0"/>
          </a:p>
        </p:txBody>
      </p:sp>
      <p:sp>
        <p:nvSpPr>
          <p:cNvPr id="22" name="Otsikkolaatikko 1">
            <a:extLst>
              <a:ext uri="{FF2B5EF4-FFF2-40B4-BE49-F238E27FC236}">
                <a16:creationId xmlns:a16="http://schemas.microsoft.com/office/drawing/2014/main" id="{E65D2ABF-97FC-4BDD-BDB8-E326E108140D}"/>
              </a:ext>
            </a:extLst>
          </p:cNvPr>
          <p:cNvSpPr>
            <a:spLocks noGrp="1"/>
          </p:cNvSpPr>
          <p:nvPr>
            <p:ph type="body" sz="quarter" idx="59" hasCustomPrompt="1"/>
          </p:nvPr>
        </p:nvSpPr>
        <p:spPr>
          <a:xfrm>
            <a:off x="912686" y="1931436"/>
            <a:ext cx="4625797" cy="720000"/>
          </a:xfrm>
          <a:prstGeom prst="rect">
            <a:avLst/>
          </a:prstGeom>
          <a:noFill/>
        </p:spPr>
        <p:txBody>
          <a:bodyPr lIns="0" tIns="0" rIns="0" bIns="0" anchor="ctr" anchorCtr="0">
            <a:normAutofit/>
          </a:bodyPr>
          <a:lstStyle>
            <a:lvl1pPr marL="0" indent="0" algn="l">
              <a:lnSpc>
                <a:spcPct val="95000"/>
              </a:lnSpc>
              <a:spcAft>
                <a:spcPts val="0"/>
              </a:spcAft>
              <a:buNone/>
              <a:defRPr sz="2400" b="1">
                <a:solidFill>
                  <a:schemeClr val="bg2"/>
                </a:solidFill>
              </a:defRPr>
            </a:lvl1pPr>
            <a:lvl2pPr marL="457167" indent="0">
              <a:buNone/>
              <a:defRPr/>
            </a:lvl2pPr>
          </a:lstStyle>
          <a:p>
            <a:pPr lvl="0"/>
            <a:r>
              <a:rPr lang="fi-FI" noProof="0"/>
              <a:t>Otsikko yhdellä rivillä</a:t>
            </a:r>
          </a:p>
        </p:txBody>
      </p:sp>
      <p:sp>
        <p:nvSpPr>
          <p:cNvPr id="4" name="Tekstin paikkamerkki">
            <a:extLst>
              <a:ext uri="{FF2B5EF4-FFF2-40B4-BE49-F238E27FC236}">
                <a16:creationId xmlns:a16="http://schemas.microsoft.com/office/drawing/2014/main" id="{43717AC1-6E9D-77B3-EBC1-5000AA2CCAEC}"/>
              </a:ext>
            </a:extLst>
          </p:cNvPr>
          <p:cNvSpPr>
            <a:spLocks noGrp="1"/>
          </p:cNvSpPr>
          <p:nvPr>
            <p:ph type="body" idx="1" hasCustomPrompt="1"/>
          </p:nvPr>
        </p:nvSpPr>
        <p:spPr>
          <a:xfrm>
            <a:off x="910245" y="2665192"/>
            <a:ext cx="4627988" cy="1187141"/>
          </a:xfrm>
          <a:prstGeom prst="rect">
            <a:avLst/>
          </a:prstGeom>
        </p:spPr>
        <p:txBody>
          <a:bodyPr vert="horz" lIns="0" tIns="45720" rIns="0" bIns="45720" rtlCol="0">
            <a:noAutofit/>
          </a:bodyPr>
          <a:lstStyle>
            <a:lvl1pPr marL="239994" indent="-239994">
              <a:lnSpc>
                <a:spcPct val="107000"/>
              </a:lnSpc>
              <a:spcAft>
                <a:spcPts val="550"/>
              </a:spcAft>
              <a:buClrTx/>
              <a:buSzPct val="100000"/>
              <a:buFont typeface="Arial" panose="020B0604020202020204" pitchFamily="34" charset="0"/>
              <a:buChar char="•"/>
              <a:defRPr sz="1600"/>
            </a:lvl1pPr>
            <a:lvl2pPr marL="671983" indent="-239994">
              <a:lnSpc>
                <a:spcPct val="107000"/>
              </a:lnSpc>
              <a:spcAft>
                <a:spcPts val="550"/>
              </a:spcAft>
              <a:buFont typeface="Lucida Grande"/>
              <a:buChar char="–"/>
              <a:defRPr sz="1450"/>
            </a:lvl2pPr>
            <a:lvl3pPr marL="719982" indent="-143996">
              <a:lnSpc>
                <a:spcPct val="107000"/>
              </a:lnSpc>
              <a:spcAft>
                <a:spcPts val="533"/>
              </a:spcAft>
              <a:buSzPct val="100000"/>
              <a:buFont typeface="Arial" panose="020B0604020202020204" pitchFamily="34" charset="0"/>
              <a:buChar char="•"/>
              <a:defRPr sz="1467"/>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 </a:t>
            </a:r>
          </a:p>
          <a:p>
            <a:pPr lvl="1"/>
            <a:r>
              <a:rPr lang="fi-FI"/>
              <a:t>toinen taso</a:t>
            </a:r>
          </a:p>
        </p:txBody>
      </p:sp>
      <p:sp>
        <p:nvSpPr>
          <p:cNvPr id="16" name="Otsikkolaatikko 2">
            <a:extLst>
              <a:ext uri="{FF2B5EF4-FFF2-40B4-BE49-F238E27FC236}">
                <a16:creationId xmlns:a16="http://schemas.microsoft.com/office/drawing/2014/main" id="{C2D0AE62-DD0C-020B-1BE8-4B298B855075}"/>
              </a:ext>
            </a:extLst>
          </p:cNvPr>
          <p:cNvSpPr>
            <a:spLocks noGrp="1"/>
          </p:cNvSpPr>
          <p:nvPr>
            <p:ph type="body" sz="quarter" idx="62" hasCustomPrompt="1"/>
          </p:nvPr>
        </p:nvSpPr>
        <p:spPr>
          <a:xfrm>
            <a:off x="912435" y="4141577"/>
            <a:ext cx="4625797" cy="720000"/>
          </a:xfrm>
          <a:prstGeom prst="rect">
            <a:avLst/>
          </a:prstGeom>
          <a:noFill/>
        </p:spPr>
        <p:txBody>
          <a:bodyPr lIns="0" tIns="0" rIns="0" bIns="0" anchor="ctr" anchorCtr="0">
            <a:normAutofit/>
          </a:bodyPr>
          <a:lstStyle>
            <a:lvl1pPr marL="0" indent="0" algn="l">
              <a:lnSpc>
                <a:spcPct val="95000"/>
              </a:lnSpc>
              <a:spcAft>
                <a:spcPts val="0"/>
              </a:spcAft>
              <a:buNone/>
              <a:defRPr sz="2400" b="1">
                <a:solidFill>
                  <a:schemeClr val="bg2"/>
                </a:solidFill>
              </a:defRPr>
            </a:lvl1pPr>
            <a:lvl2pPr marL="457167" indent="0">
              <a:buNone/>
              <a:defRPr/>
            </a:lvl2pPr>
          </a:lstStyle>
          <a:p>
            <a:pPr lvl="0"/>
            <a:r>
              <a:rPr lang="fi-FI" noProof="0"/>
              <a:t>Otsikko yhdellä rivillä</a:t>
            </a:r>
          </a:p>
        </p:txBody>
      </p:sp>
      <p:sp>
        <p:nvSpPr>
          <p:cNvPr id="17" name="Tekstin paikkamerkki">
            <a:extLst>
              <a:ext uri="{FF2B5EF4-FFF2-40B4-BE49-F238E27FC236}">
                <a16:creationId xmlns:a16="http://schemas.microsoft.com/office/drawing/2014/main" id="{1A080DF7-5C91-87CD-380C-416F779CECA4}"/>
              </a:ext>
            </a:extLst>
          </p:cNvPr>
          <p:cNvSpPr>
            <a:spLocks noGrp="1"/>
          </p:cNvSpPr>
          <p:nvPr>
            <p:ph type="body" idx="63" hasCustomPrompt="1"/>
          </p:nvPr>
        </p:nvSpPr>
        <p:spPr>
          <a:xfrm>
            <a:off x="909994" y="4869012"/>
            <a:ext cx="4627988" cy="1185600"/>
          </a:xfrm>
          <a:prstGeom prst="rect">
            <a:avLst/>
          </a:prstGeom>
        </p:spPr>
        <p:txBody>
          <a:bodyPr vert="horz" lIns="0" tIns="45720" rIns="0" bIns="45720" rtlCol="0">
            <a:noAutofit/>
          </a:bodyPr>
          <a:lstStyle>
            <a:lvl1pPr marL="239994" indent="-239994">
              <a:lnSpc>
                <a:spcPct val="107000"/>
              </a:lnSpc>
              <a:spcAft>
                <a:spcPts val="550"/>
              </a:spcAft>
              <a:buClrTx/>
              <a:buSzPct val="100000"/>
              <a:buFont typeface="Arial" panose="020B0604020202020204" pitchFamily="34" charset="0"/>
              <a:buChar char="•"/>
              <a:defRPr sz="1600"/>
            </a:lvl1pPr>
            <a:lvl2pPr marL="671983" indent="-239994">
              <a:lnSpc>
                <a:spcPct val="107000"/>
              </a:lnSpc>
              <a:spcAft>
                <a:spcPts val="550"/>
              </a:spcAft>
              <a:buFont typeface="Lucida Grande"/>
              <a:buChar char="–"/>
              <a:defRPr sz="1450"/>
            </a:lvl2pPr>
            <a:lvl3pPr marL="719982" indent="-143996">
              <a:lnSpc>
                <a:spcPct val="107000"/>
              </a:lnSpc>
              <a:spcAft>
                <a:spcPts val="533"/>
              </a:spcAft>
              <a:buSzPct val="100000"/>
              <a:buFont typeface="Arial" panose="020B0604020202020204" pitchFamily="34" charset="0"/>
              <a:buChar char="•"/>
              <a:defRPr sz="1467"/>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 </a:t>
            </a:r>
          </a:p>
          <a:p>
            <a:pPr lvl="1"/>
            <a:r>
              <a:rPr lang="fi-FI"/>
              <a:t>toinen taso</a:t>
            </a:r>
          </a:p>
        </p:txBody>
      </p:sp>
      <p:sp>
        <p:nvSpPr>
          <p:cNvPr id="12" name="Otsikkolaatikko 3">
            <a:extLst>
              <a:ext uri="{FF2B5EF4-FFF2-40B4-BE49-F238E27FC236}">
                <a16:creationId xmlns:a16="http://schemas.microsoft.com/office/drawing/2014/main" id="{8DA24908-A197-535C-2F48-6B208937896D}"/>
              </a:ext>
            </a:extLst>
          </p:cNvPr>
          <p:cNvSpPr>
            <a:spLocks noGrp="1"/>
          </p:cNvSpPr>
          <p:nvPr>
            <p:ph type="body" sz="quarter" idx="60" hasCustomPrompt="1"/>
          </p:nvPr>
        </p:nvSpPr>
        <p:spPr>
          <a:xfrm>
            <a:off x="6654019" y="1931436"/>
            <a:ext cx="4625797" cy="720000"/>
          </a:xfrm>
          <a:prstGeom prst="rect">
            <a:avLst/>
          </a:prstGeom>
          <a:noFill/>
        </p:spPr>
        <p:txBody>
          <a:bodyPr lIns="0" tIns="0" rIns="0" bIns="0" anchor="ctr" anchorCtr="0">
            <a:normAutofit/>
          </a:bodyPr>
          <a:lstStyle>
            <a:lvl1pPr marL="0" indent="0" algn="l">
              <a:lnSpc>
                <a:spcPct val="95000"/>
              </a:lnSpc>
              <a:spcAft>
                <a:spcPts val="0"/>
              </a:spcAft>
              <a:buNone/>
              <a:defRPr sz="2400" b="1">
                <a:solidFill>
                  <a:schemeClr val="bg2"/>
                </a:solidFill>
              </a:defRPr>
            </a:lvl1pPr>
            <a:lvl2pPr marL="457167" indent="0">
              <a:buNone/>
              <a:defRPr/>
            </a:lvl2pPr>
          </a:lstStyle>
          <a:p>
            <a:pPr lvl="0"/>
            <a:r>
              <a:rPr lang="fi-FI" noProof="0"/>
              <a:t>Otsikko yhdellä rivillä</a:t>
            </a:r>
          </a:p>
        </p:txBody>
      </p:sp>
      <p:sp>
        <p:nvSpPr>
          <p:cNvPr id="13" name="Tekstin paikkamerkki">
            <a:extLst>
              <a:ext uri="{FF2B5EF4-FFF2-40B4-BE49-F238E27FC236}">
                <a16:creationId xmlns:a16="http://schemas.microsoft.com/office/drawing/2014/main" id="{23C485E0-6D64-611A-5E95-94F4547B653C}"/>
              </a:ext>
            </a:extLst>
          </p:cNvPr>
          <p:cNvSpPr>
            <a:spLocks noGrp="1"/>
          </p:cNvSpPr>
          <p:nvPr>
            <p:ph type="body" idx="61" hasCustomPrompt="1"/>
          </p:nvPr>
        </p:nvSpPr>
        <p:spPr>
          <a:xfrm>
            <a:off x="6651578" y="2665192"/>
            <a:ext cx="4627988" cy="1187141"/>
          </a:xfrm>
          <a:prstGeom prst="rect">
            <a:avLst/>
          </a:prstGeom>
        </p:spPr>
        <p:txBody>
          <a:bodyPr vert="horz" lIns="0" tIns="45720" rIns="0" bIns="45720" rtlCol="0">
            <a:noAutofit/>
          </a:bodyPr>
          <a:lstStyle>
            <a:lvl1pPr marL="239994" indent="-239994">
              <a:lnSpc>
                <a:spcPct val="107000"/>
              </a:lnSpc>
              <a:spcAft>
                <a:spcPts val="550"/>
              </a:spcAft>
              <a:buClrTx/>
              <a:buSzPct val="100000"/>
              <a:buFont typeface="Arial" panose="020B0604020202020204" pitchFamily="34" charset="0"/>
              <a:buChar char="•"/>
              <a:defRPr sz="1600"/>
            </a:lvl1pPr>
            <a:lvl2pPr marL="671983" indent="-239994">
              <a:lnSpc>
                <a:spcPct val="107000"/>
              </a:lnSpc>
              <a:spcAft>
                <a:spcPts val="550"/>
              </a:spcAft>
              <a:buFont typeface="Lucida Grande"/>
              <a:buChar char="–"/>
              <a:defRPr sz="1450"/>
            </a:lvl2pPr>
            <a:lvl3pPr marL="719982" indent="-143996">
              <a:lnSpc>
                <a:spcPct val="107000"/>
              </a:lnSpc>
              <a:spcAft>
                <a:spcPts val="533"/>
              </a:spcAft>
              <a:buSzPct val="100000"/>
              <a:buFont typeface="Arial" panose="020B0604020202020204" pitchFamily="34" charset="0"/>
              <a:buChar char="•"/>
              <a:defRPr sz="1467"/>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 </a:t>
            </a:r>
          </a:p>
          <a:p>
            <a:pPr lvl="1"/>
            <a:r>
              <a:rPr lang="fi-FI"/>
              <a:t>toinen taso</a:t>
            </a:r>
          </a:p>
        </p:txBody>
      </p:sp>
      <p:sp>
        <p:nvSpPr>
          <p:cNvPr id="18" name="Otsikkolaatikko 4">
            <a:extLst>
              <a:ext uri="{FF2B5EF4-FFF2-40B4-BE49-F238E27FC236}">
                <a16:creationId xmlns:a16="http://schemas.microsoft.com/office/drawing/2014/main" id="{3B6CFB1E-7EBA-534D-7160-0359174C56E9}"/>
              </a:ext>
            </a:extLst>
          </p:cNvPr>
          <p:cNvSpPr>
            <a:spLocks noGrp="1"/>
          </p:cNvSpPr>
          <p:nvPr>
            <p:ph type="body" sz="quarter" idx="64" hasCustomPrompt="1"/>
          </p:nvPr>
        </p:nvSpPr>
        <p:spPr>
          <a:xfrm>
            <a:off x="6653267" y="4141577"/>
            <a:ext cx="4625797" cy="720000"/>
          </a:xfrm>
          <a:prstGeom prst="rect">
            <a:avLst/>
          </a:prstGeom>
          <a:noFill/>
        </p:spPr>
        <p:txBody>
          <a:bodyPr lIns="0" tIns="0" rIns="0" bIns="0" anchor="ctr" anchorCtr="0">
            <a:normAutofit/>
          </a:bodyPr>
          <a:lstStyle>
            <a:lvl1pPr marL="0" indent="0" algn="l">
              <a:lnSpc>
                <a:spcPct val="95000"/>
              </a:lnSpc>
              <a:spcAft>
                <a:spcPts val="0"/>
              </a:spcAft>
              <a:buNone/>
              <a:defRPr sz="2400" b="1">
                <a:solidFill>
                  <a:schemeClr val="bg2"/>
                </a:solidFill>
              </a:defRPr>
            </a:lvl1pPr>
            <a:lvl2pPr marL="457167" indent="0">
              <a:buNone/>
              <a:defRPr/>
            </a:lvl2pPr>
          </a:lstStyle>
          <a:p>
            <a:pPr lvl="0"/>
            <a:r>
              <a:rPr lang="fi-FI" noProof="0"/>
              <a:t>Otsikko yhdellä rivillä</a:t>
            </a:r>
          </a:p>
        </p:txBody>
      </p:sp>
      <p:sp>
        <p:nvSpPr>
          <p:cNvPr id="19" name="Tekstin paikkamerkki">
            <a:extLst>
              <a:ext uri="{FF2B5EF4-FFF2-40B4-BE49-F238E27FC236}">
                <a16:creationId xmlns:a16="http://schemas.microsoft.com/office/drawing/2014/main" id="{0E488217-7472-6C91-5C64-4156DAECCE9F}"/>
              </a:ext>
            </a:extLst>
          </p:cNvPr>
          <p:cNvSpPr>
            <a:spLocks noGrp="1"/>
          </p:cNvSpPr>
          <p:nvPr>
            <p:ph type="body" idx="65" hasCustomPrompt="1"/>
          </p:nvPr>
        </p:nvSpPr>
        <p:spPr>
          <a:xfrm>
            <a:off x="6651327" y="4869012"/>
            <a:ext cx="4627988" cy="1185600"/>
          </a:xfrm>
          <a:prstGeom prst="rect">
            <a:avLst/>
          </a:prstGeom>
        </p:spPr>
        <p:txBody>
          <a:bodyPr vert="horz" lIns="0" tIns="45720" rIns="0" bIns="45720" rtlCol="0">
            <a:noAutofit/>
          </a:bodyPr>
          <a:lstStyle>
            <a:lvl1pPr marL="239994" indent="-239994">
              <a:lnSpc>
                <a:spcPct val="107000"/>
              </a:lnSpc>
              <a:spcAft>
                <a:spcPts val="550"/>
              </a:spcAft>
              <a:buClrTx/>
              <a:buSzPct val="100000"/>
              <a:buFont typeface="Arial" panose="020B0604020202020204" pitchFamily="34" charset="0"/>
              <a:buChar char="•"/>
              <a:defRPr sz="1600"/>
            </a:lvl1pPr>
            <a:lvl2pPr marL="671983" indent="-239994">
              <a:lnSpc>
                <a:spcPct val="107000"/>
              </a:lnSpc>
              <a:spcAft>
                <a:spcPts val="550"/>
              </a:spcAft>
              <a:buFont typeface="Lucida Grande"/>
              <a:buChar char="–"/>
              <a:defRPr sz="1450"/>
            </a:lvl2pPr>
            <a:lvl3pPr marL="719982" indent="-143996">
              <a:lnSpc>
                <a:spcPct val="107000"/>
              </a:lnSpc>
              <a:spcAft>
                <a:spcPts val="533"/>
              </a:spcAft>
              <a:buSzPct val="100000"/>
              <a:buFont typeface="Arial" panose="020B0604020202020204" pitchFamily="34" charset="0"/>
              <a:buChar char="•"/>
              <a:defRPr sz="1467"/>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 </a:t>
            </a:r>
          </a:p>
          <a:p>
            <a:pPr lvl="1"/>
            <a:r>
              <a:rPr lang="fi-FI"/>
              <a:t>toinen taso</a:t>
            </a:r>
          </a:p>
        </p:txBody>
      </p:sp>
    </p:spTree>
    <p:extLst>
      <p:ext uri="{BB962C8B-B14F-4D97-AF65-F5344CB8AC3E}">
        <p14:creationId xmlns:p14="http://schemas.microsoft.com/office/powerpoint/2010/main" val="28531082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ilaatikot 2">
    <p:bg>
      <p:bgPr>
        <a:solidFill>
          <a:schemeClr val="bg1"/>
        </a:solidFill>
        <a:effectLst/>
      </p:bgPr>
    </p:bg>
    <p:spTree>
      <p:nvGrpSpPr>
        <p:cNvPr id="1" name=""/>
        <p:cNvGrpSpPr/>
        <p:nvPr/>
      </p:nvGrpSpPr>
      <p:grpSpPr>
        <a:xfrm>
          <a:off x="0" y="0"/>
          <a:ext cx="0" cy="0"/>
          <a:chOff x="0" y="0"/>
          <a:chExt cx="0" cy="0"/>
        </a:xfrm>
      </p:grpSpPr>
      <p:sp>
        <p:nvSpPr>
          <p:cNvPr id="2" name="Otsikko">
            <a:extLst>
              <a:ext uri="{FF2B5EF4-FFF2-40B4-BE49-F238E27FC236}">
                <a16:creationId xmlns:a16="http://schemas.microsoft.com/office/drawing/2014/main" id="{0B38B565-8F9E-DD32-00C1-5094D10F4EAE}"/>
              </a:ext>
            </a:extLst>
          </p:cNvPr>
          <p:cNvSpPr>
            <a:spLocks noGrp="1"/>
          </p:cNvSpPr>
          <p:nvPr>
            <p:ph type="title" hasCustomPrompt="1"/>
          </p:nvPr>
        </p:nvSpPr>
        <p:spPr>
          <a:xfrm>
            <a:off x="951500" y="934191"/>
            <a:ext cx="10306051" cy="713620"/>
          </a:xfrm>
        </p:spPr>
        <p:txBody>
          <a:bodyPr anchor="b" anchorCtr="0"/>
          <a:lstStyle>
            <a:lvl1pPr algn="l">
              <a:lnSpc>
                <a:spcPct val="85000"/>
              </a:lnSpc>
              <a:defRPr sz="4800" spc="-100" baseline="0">
                <a:solidFill>
                  <a:schemeClr val="bg2"/>
                </a:solidFill>
              </a:defRPr>
            </a:lvl1pPr>
          </a:lstStyle>
          <a:p>
            <a:r>
              <a:rPr lang="fi-FI"/>
              <a:t>Muokkaa otsikkoa napsauttamalla</a:t>
            </a:r>
            <a:endParaRPr lang="fi-FI" noProof="0"/>
          </a:p>
        </p:txBody>
      </p:sp>
      <p:sp>
        <p:nvSpPr>
          <p:cNvPr id="4" name="Tekstin paikkamerkki">
            <a:extLst>
              <a:ext uri="{FF2B5EF4-FFF2-40B4-BE49-F238E27FC236}">
                <a16:creationId xmlns:a16="http://schemas.microsoft.com/office/drawing/2014/main" id="{43717AC1-6E9D-77B3-EBC1-5000AA2CCAEC}"/>
              </a:ext>
            </a:extLst>
          </p:cNvPr>
          <p:cNvSpPr>
            <a:spLocks noGrp="1"/>
          </p:cNvSpPr>
          <p:nvPr>
            <p:ph type="body" idx="1" hasCustomPrompt="1"/>
          </p:nvPr>
        </p:nvSpPr>
        <p:spPr>
          <a:xfrm>
            <a:off x="951500" y="2207731"/>
            <a:ext cx="2880000" cy="1640367"/>
          </a:xfrm>
          <a:prstGeom prst="rect">
            <a:avLst/>
          </a:prstGeom>
        </p:spPr>
        <p:txBody>
          <a:bodyPr vert="horz" lIns="0" tIns="0" rIns="0" bIns="0" rtlCol="0" anchor="t" anchorCtr="0">
            <a:noAutofit/>
          </a:bodyPr>
          <a:lstStyle>
            <a:lvl1pPr marL="0" indent="0" algn="l">
              <a:lnSpc>
                <a:spcPct val="107000"/>
              </a:lnSpc>
              <a:spcAft>
                <a:spcPts val="1000"/>
              </a:spcAft>
              <a:buClrTx/>
              <a:buSzPct val="100000"/>
              <a:buFont typeface="Arial" panose="020B0604020202020204" pitchFamily="34" charset="0"/>
              <a:buNone/>
              <a:defRPr sz="1600"/>
            </a:lvl1pPr>
            <a:lvl2pPr marL="479988" indent="-191995">
              <a:lnSpc>
                <a:spcPct val="107000"/>
              </a:lnSpc>
              <a:spcAft>
                <a:spcPts val="533"/>
              </a:spcAft>
              <a:buFont typeface="Lucida Grande"/>
              <a:buChar char="–"/>
              <a:defRPr sz="1200"/>
            </a:lvl2pPr>
            <a:lvl3pPr marL="719982" indent="-143996">
              <a:lnSpc>
                <a:spcPct val="107000"/>
              </a:lnSpc>
              <a:spcAft>
                <a:spcPts val="533"/>
              </a:spcAft>
              <a:buSzPct val="100000"/>
              <a:buFont typeface="Arial" panose="020B0604020202020204" pitchFamily="34" charset="0"/>
              <a:buChar char="•"/>
              <a:defRPr sz="933"/>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 </a:t>
            </a:r>
          </a:p>
        </p:txBody>
      </p:sp>
      <p:sp>
        <p:nvSpPr>
          <p:cNvPr id="5" name="Tekstin paikkamerkki">
            <a:extLst>
              <a:ext uri="{FF2B5EF4-FFF2-40B4-BE49-F238E27FC236}">
                <a16:creationId xmlns:a16="http://schemas.microsoft.com/office/drawing/2014/main" id="{D41AD942-2415-02FC-ED36-41FBDA0F1879}"/>
              </a:ext>
            </a:extLst>
          </p:cNvPr>
          <p:cNvSpPr>
            <a:spLocks noGrp="1"/>
          </p:cNvSpPr>
          <p:nvPr>
            <p:ph type="body" idx="10" hasCustomPrompt="1"/>
          </p:nvPr>
        </p:nvSpPr>
        <p:spPr>
          <a:xfrm>
            <a:off x="4656000" y="2207731"/>
            <a:ext cx="2880000" cy="1640367"/>
          </a:xfrm>
          <a:prstGeom prst="rect">
            <a:avLst/>
          </a:prstGeom>
        </p:spPr>
        <p:txBody>
          <a:bodyPr vert="horz" lIns="0" tIns="0" rIns="0" bIns="0" rtlCol="0" anchor="t" anchorCtr="0">
            <a:noAutofit/>
          </a:bodyPr>
          <a:lstStyle>
            <a:lvl1pPr marL="0" indent="0" algn="l">
              <a:lnSpc>
                <a:spcPct val="107000"/>
              </a:lnSpc>
              <a:spcAft>
                <a:spcPts val="1000"/>
              </a:spcAft>
              <a:buClrTx/>
              <a:buSzPct val="100000"/>
              <a:buFont typeface="Arial" panose="020B0604020202020204" pitchFamily="34" charset="0"/>
              <a:buNone/>
              <a:defRPr sz="1600"/>
            </a:lvl1pPr>
            <a:lvl2pPr marL="479988" indent="-191995">
              <a:lnSpc>
                <a:spcPct val="107000"/>
              </a:lnSpc>
              <a:spcAft>
                <a:spcPts val="533"/>
              </a:spcAft>
              <a:buFont typeface="Lucida Grande"/>
              <a:buChar char="–"/>
              <a:defRPr sz="1200"/>
            </a:lvl2pPr>
            <a:lvl3pPr marL="719982" indent="-143996">
              <a:lnSpc>
                <a:spcPct val="107000"/>
              </a:lnSpc>
              <a:spcAft>
                <a:spcPts val="533"/>
              </a:spcAft>
              <a:buSzPct val="100000"/>
              <a:buFont typeface="Arial" panose="020B0604020202020204" pitchFamily="34" charset="0"/>
              <a:buChar char="•"/>
              <a:defRPr sz="933"/>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 </a:t>
            </a:r>
          </a:p>
        </p:txBody>
      </p:sp>
      <p:sp>
        <p:nvSpPr>
          <p:cNvPr id="6" name="Tekstin paikkamerkki">
            <a:extLst>
              <a:ext uri="{FF2B5EF4-FFF2-40B4-BE49-F238E27FC236}">
                <a16:creationId xmlns:a16="http://schemas.microsoft.com/office/drawing/2014/main" id="{58A81BB5-16F2-D326-E39F-DE059EDCA8B7}"/>
              </a:ext>
            </a:extLst>
          </p:cNvPr>
          <p:cNvSpPr>
            <a:spLocks noGrp="1"/>
          </p:cNvSpPr>
          <p:nvPr>
            <p:ph type="body" idx="11" hasCustomPrompt="1"/>
          </p:nvPr>
        </p:nvSpPr>
        <p:spPr>
          <a:xfrm>
            <a:off x="8360500" y="2207731"/>
            <a:ext cx="2880000" cy="1640367"/>
          </a:xfrm>
          <a:prstGeom prst="rect">
            <a:avLst/>
          </a:prstGeom>
        </p:spPr>
        <p:txBody>
          <a:bodyPr vert="horz" lIns="0" tIns="0" rIns="0" bIns="0" rtlCol="0" anchor="t" anchorCtr="0">
            <a:noAutofit/>
          </a:bodyPr>
          <a:lstStyle>
            <a:lvl1pPr marL="0" indent="0" algn="l">
              <a:lnSpc>
                <a:spcPct val="107000"/>
              </a:lnSpc>
              <a:spcAft>
                <a:spcPts val="1000"/>
              </a:spcAft>
              <a:buClrTx/>
              <a:buSzPct val="100000"/>
              <a:buFont typeface="Arial" panose="020B0604020202020204" pitchFamily="34" charset="0"/>
              <a:buNone/>
              <a:defRPr sz="1600"/>
            </a:lvl1pPr>
            <a:lvl2pPr marL="479988" indent="-191995">
              <a:lnSpc>
                <a:spcPct val="107000"/>
              </a:lnSpc>
              <a:spcAft>
                <a:spcPts val="533"/>
              </a:spcAft>
              <a:buFont typeface="Lucida Grande"/>
              <a:buChar char="–"/>
              <a:defRPr sz="1200"/>
            </a:lvl2pPr>
            <a:lvl3pPr marL="719982" indent="-143996">
              <a:lnSpc>
                <a:spcPct val="107000"/>
              </a:lnSpc>
              <a:spcAft>
                <a:spcPts val="533"/>
              </a:spcAft>
              <a:buSzPct val="100000"/>
              <a:buFont typeface="Arial" panose="020B0604020202020204" pitchFamily="34" charset="0"/>
              <a:buChar char="•"/>
              <a:defRPr sz="933"/>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 </a:t>
            </a:r>
          </a:p>
        </p:txBody>
      </p:sp>
      <p:sp>
        <p:nvSpPr>
          <p:cNvPr id="7" name="Tekstin paikkamerkki">
            <a:extLst>
              <a:ext uri="{FF2B5EF4-FFF2-40B4-BE49-F238E27FC236}">
                <a16:creationId xmlns:a16="http://schemas.microsoft.com/office/drawing/2014/main" id="{0DB8674F-89F8-61D0-F1D6-A0B1472905EA}"/>
              </a:ext>
            </a:extLst>
          </p:cNvPr>
          <p:cNvSpPr>
            <a:spLocks noGrp="1"/>
          </p:cNvSpPr>
          <p:nvPr>
            <p:ph type="body" idx="12" hasCustomPrompt="1"/>
          </p:nvPr>
        </p:nvSpPr>
        <p:spPr>
          <a:xfrm>
            <a:off x="3033853" y="5077933"/>
            <a:ext cx="6124297" cy="1119668"/>
          </a:xfrm>
          <a:prstGeom prst="rect">
            <a:avLst/>
          </a:prstGeom>
        </p:spPr>
        <p:txBody>
          <a:bodyPr vert="horz" lIns="0" tIns="0" rIns="0" bIns="0" rtlCol="0" anchor="t" anchorCtr="0">
            <a:noAutofit/>
          </a:bodyPr>
          <a:lstStyle>
            <a:lvl1pPr marL="0" indent="0" algn="ctr">
              <a:lnSpc>
                <a:spcPct val="107000"/>
              </a:lnSpc>
              <a:spcAft>
                <a:spcPts val="1000"/>
              </a:spcAft>
              <a:buClrTx/>
              <a:buSzPct val="100000"/>
              <a:buFont typeface="Arial" panose="020B0604020202020204" pitchFamily="34" charset="0"/>
              <a:buNone/>
              <a:defRPr sz="2400" b="1">
                <a:solidFill>
                  <a:schemeClr val="bg2"/>
                </a:solidFill>
              </a:defRPr>
            </a:lvl1pPr>
            <a:lvl2pPr marL="479988" indent="-191995">
              <a:lnSpc>
                <a:spcPct val="107000"/>
              </a:lnSpc>
              <a:spcAft>
                <a:spcPts val="533"/>
              </a:spcAft>
              <a:buFont typeface="Lucida Grande"/>
              <a:buChar char="–"/>
              <a:defRPr sz="1200"/>
            </a:lvl2pPr>
            <a:lvl3pPr marL="719982" indent="-143996">
              <a:lnSpc>
                <a:spcPct val="107000"/>
              </a:lnSpc>
              <a:spcAft>
                <a:spcPts val="533"/>
              </a:spcAft>
              <a:buSzPct val="100000"/>
              <a:buFont typeface="Arial" panose="020B0604020202020204" pitchFamily="34" charset="0"/>
              <a:buChar char="•"/>
              <a:defRPr sz="933"/>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 </a:t>
            </a:r>
          </a:p>
        </p:txBody>
      </p:sp>
    </p:spTree>
    <p:extLst>
      <p:ext uri="{BB962C8B-B14F-4D97-AF65-F5344CB8AC3E}">
        <p14:creationId xmlns:p14="http://schemas.microsoft.com/office/powerpoint/2010/main" val="39385963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ekstilaatikot 3">
    <p:bg>
      <p:bgPr>
        <a:solidFill>
          <a:schemeClr val="bg1"/>
        </a:solidFill>
        <a:effectLst/>
      </p:bgPr>
    </p:bg>
    <p:spTree>
      <p:nvGrpSpPr>
        <p:cNvPr id="1" name=""/>
        <p:cNvGrpSpPr/>
        <p:nvPr/>
      </p:nvGrpSpPr>
      <p:grpSpPr>
        <a:xfrm>
          <a:off x="0" y="0"/>
          <a:ext cx="0" cy="0"/>
          <a:chOff x="0" y="0"/>
          <a:chExt cx="0" cy="0"/>
        </a:xfrm>
      </p:grpSpPr>
      <p:sp>
        <p:nvSpPr>
          <p:cNvPr id="35" name="Otsikko">
            <a:extLst>
              <a:ext uri="{FF2B5EF4-FFF2-40B4-BE49-F238E27FC236}">
                <a16:creationId xmlns:a16="http://schemas.microsoft.com/office/drawing/2014/main" id="{F226AD1B-2D4B-4DFF-A862-60F684385205}"/>
              </a:ext>
            </a:extLst>
          </p:cNvPr>
          <p:cNvSpPr>
            <a:spLocks noGrp="1"/>
          </p:cNvSpPr>
          <p:nvPr>
            <p:ph type="title" hasCustomPrompt="1"/>
          </p:nvPr>
        </p:nvSpPr>
        <p:spPr>
          <a:xfrm>
            <a:off x="784410" y="768766"/>
            <a:ext cx="10205821" cy="713620"/>
          </a:xfrm>
        </p:spPr>
        <p:txBody>
          <a:bodyPr anchor="b" anchorCtr="0"/>
          <a:lstStyle>
            <a:lvl1pPr algn="l">
              <a:lnSpc>
                <a:spcPct val="85000"/>
              </a:lnSpc>
              <a:defRPr sz="4800" spc="-100" baseline="0">
                <a:solidFill>
                  <a:schemeClr val="bg2"/>
                </a:solidFill>
              </a:defRPr>
            </a:lvl1pPr>
          </a:lstStyle>
          <a:p>
            <a:r>
              <a:rPr lang="fi-FI"/>
              <a:t>Muokkaa otsikkoa napsauttamalla</a:t>
            </a:r>
            <a:endParaRPr lang="fi-FI" noProof="0"/>
          </a:p>
        </p:txBody>
      </p:sp>
      <p:sp>
        <p:nvSpPr>
          <p:cNvPr id="715" name="1"/>
          <p:cNvSpPr txBox="1">
            <a:spLocks noGrp="1"/>
          </p:cNvSpPr>
          <p:nvPr>
            <p:ph type="body" sz="quarter" idx="28" hasCustomPrompt="1"/>
          </p:nvPr>
        </p:nvSpPr>
        <p:spPr>
          <a:xfrm>
            <a:off x="414421" y="1749128"/>
            <a:ext cx="739980" cy="776056"/>
          </a:xfrm>
          <a:prstGeom prst="rect">
            <a:avLst/>
          </a:prstGeom>
        </p:spPr>
        <p:txBody>
          <a:bodyPr lIns="0" tIns="0" rIns="0" bIns="0" anchor="ctr">
            <a:noAutofit/>
          </a:bodyPr>
          <a:lstStyle>
            <a:lvl1pPr marL="0" indent="0" algn="r" defTabSz="412720">
              <a:lnSpc>
                <a:spcPct val="100000"/>
              </a:lnSpc>
              <a:spcBef>
                <a:spcPts val="0"/>
              </a:spcBef>
              <a:buSzTx/>
              <a:buNone/>
              <a:defRPr sz="5000" b="1">
                <a:solidFill>
                  <a:schemeClr val="bg2"/>
                </a:solidFill>
                <a:latin typeface="+mj-lt"/>
                <a:ea typeface="Domaine Display"/>
                <a:cs typeface="Domaine Display"/>
                <a:sym typeface="Domaine Display"/>
              </a:defRPr>
            </a:lvl1pPr>
          </a:lstStyle>
          <a:p>
            <a:r>
              <a:rPr lang="fi-FI"/>
              <a:t>1</a:t>
            </a:r>
            <a:endParaRPr/>
          </a:p>
        </p:txBody>
      </p:sp>
      <p:sp>
        <p:nvSpPr>
          <p:cNvPr id="714" name="Nuoli 1"/>
          <p:cNvSpPr txBox="1">
            <a:spLocks noGrp="1"/>
          </p:cNvSpPr>
          <p:nvPr>
            <p:ph type="body" sz="quarter" idx="27"/>
          </p:nvPr>
        </p:nvSpPr>
        <p:spPr>
          <a:xfrm>
            <a:off x="1282819" y="1749129"/>
            <a:ext cx="1783759" cy="776055"/>
          </a:xfrm>
          <a:prstGeom prst="homePlate">
            <a:avLst/>
          </a:prstGeom>
          <a:solidFill>
            <a:schemeClr val="bg2"/>
          </a:solidFill>
          <a:ln>
            <a:noFill/>
          </a:ln>
        </p:spPr>
        <p:txBody>
          <a:bodyPr lIns="108000" tIns="0" rIns="0" bIns="0" anchor="ctr">
            <a:noAutofit/>
          </a:bodyPr>
          <a:lstStyle>
            <a:lvl1pPr marL="0" indent="0" algn="l" defTabSz="412720">
              <a:lnSpc>
                <a:spcPct val="100000"/>
              </a:lnSpc>
              <a:spcBef>
                <a:spcPts val="0"/>
              </a:spcBef>
              <a:spcAft>
                <a:spcPts val="0"/>
              </a:spcAft>
              <a:buSzTx/>
              <a:buNone/>
              <a:defRPr sz="1400" b="1">
                <a:solidFill>
                  <a:schemeClr val="bg1"/>
                </a:solidFill>
                <a:latin typeface="+mn-lt"/>
                <a:ea typeface="+mn-ea"/>
                <a:cs typeface="+mn-cs"/>
                <a:sym typeface="Helvetica"/>
              </a:defRPr>
            </a:lvl1pPr>
          </a:lstStyle>
          <a:p>
            <a:pPr lvl="0"/>
            <a:r>
              <a:rPr lang="fi-FI" noProof="0"/>
              <a:t>Muokkaa tekstin perustyylejä napsauttamalla</a:t>
            </a:r>
          </a:p>
        </p:txBody>
      </p:sp>
      <p:sp>
        <p:nvSpPr>
          <p:cNvPr id="5" name="Tekstin paikkamerkki">
            <a:extLst>
              <a:ext uri="{FF2B5EF4-FFF2-40B4-BE49-F238E27FC236}">
                <a16:creationId xmlns:a16="http://schemas.microsoft.com/office/drawing/2014/main" id="{22BC1441-8C29-4E59-42F7-C7F7FDA957F5}"/>
              </a:ext>
            </a:extLst>
          </p:cNvPr>
          <p:cNvSpPr>
            <a:spLocks noGrp="1"/>
          </p:cNvSpPr>
          <p:nvPr>
            <p:ph type="body" idx="1" hasCustomPrompt="1"/>
          </p:nvPr>
        </p:nvSpPr>
        <p:spPr>
          <a:xfrm>
            <a:off x="805493" y="2764579"/>
            <a:ext cx="2368121" cy="3509887"/>
          </a:xfrm>
          <a:prstGeom prst="rect">
            <a:avLst/>
          </a:prstGeom>
        </p:spPr>
        <p:txBody>
          <a:bodyPr vert="horz" lIns="0" tIns="45720" rIns="0" bIns="45720" rtlCol="0">
            <a:noAutofit/>
          </a:bodyPr>
          <a:lstStyle>
            <a:lvl1pPr marL="143996" indent="-143996">
              <a:lnSpc>
                <a:spcPct val="107000"/>
              </a:lnSpc>
              <a:spcAft>
                <a:spcPts val="1000"/>
              </a:spcAft>
              <a:buClrTx/>
              <a:buSzPct val="100000"/>
              <a:buFont typeface="Arial" panose="020B0604020202020204" pitchFamily="34" charset="0"/>
              <a:buChar char="•"/>
              <a:defRPr sz="1400"/>
            </a:lvl1pPr>
            <a:lvl2pPr marL="479988" indent="-191995">
              <a:lnSpc>
                <a:spcPct val="107000"/>
              </a:lnSpc>
              <a:spcAft>
                <a:spcPts val="1000"/>
              </a:spcAft>
              <a:buFont typeface="Lucida Grande"/>
              <a:buChar char="–"/>
              <a:defRPr sz="1200"/>
            </a:lvl2pPr>
            <a:lvl3pPr marL="719982" indent="-143996">
              <a:lnSpc>
                <a:spcPct val="107000"/>
              </a:lnSpc>
              <a:spcAft>
                <a:spcPts val="1000"/>
              </a:spcAft>
              <a:buSzPct val="100000"/>
              <a:buFont typeface="Arial" panose="020B0604020202020204" pitchFamily="34" charset="0"/>
              <a:buChar char="•"/>
              <a:defRPr sz="1200"/>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 </a:t>
            </a:r>
          </a:p>
          <a:p>
            <a:pPr lvl="1"/>
            <a:r>
              <a:rPr lang="fi-FI"/>
              <a:t>toinen taso</a:t>
            </a:r>
          </a:p>
          <a:p>
            <a:pPr lvl="2"/>
            <a:r>
              <a:rPr lang="fi-FI"/>
              <a:t>kolmas taso</a:t>
            </a:r>
          </a:p>
        </p:txBody>
      </p:sp>
      <p:sp>
        <p:nvSpPr>
          <p:cNvPr id="41" name="2">
            <a:extLst>
              <a:ext uri="{FF2B5EF4-FFF2-40B4-BE49-F238E27FC236}">
                <a16:creationId xmlns:a16="http://schemas.microsoft.com/office/drawing/2014/main" id="{5F7E313D-FD03-4933-AC8C-B0DB042B7E04}"/>
              </a:ext>
            </a:extLst>
          </p:cNvPr>
          <p:cNvSpPr txBox="1">
            <a:spLocks noGrp="1"/>
          </p:cNvSpPr>
          <p:nvPr>
            <p:ph type="body" sz="quarter" idx="52" hasCustomPrompt="1"/>
          </p:nvPr>
        </p:nvSpPr>
        <p:spPr>
          <a:xfrm>
            <a:off x="3150825" y="1749128"/>
            <a:ext cx="739980" cy="776056"/>
          </a:xfrm>
          <a:prstGeom prst="rect">
            <a:avLst/>
          </a:prstGeom>
        </p:spPr>
        <p:txBody>
          <a:bodyPr lIns="0" tIns="0" rIns="0" bIns="0" anchor="ctr">
            <a:noAutofit/>
          </a:bodyPr>
          <a:lstStyle>
            <a:lvl1pPr marL="0" indent="0" algn="r" defTabSz="412720">
              <a:lnSpc>
                <a:spcPct val="100000"/>
              </a:lnSpc>
              <a:spcBef>
                <a:spcPts val="0"/>
              </a:spcBef>
              <a:buSzTx/>
              <a:buNone/>
              <a:defRPr sz="5000" b="1">
                <a:solidFill>
                  <a:schemeClr val="bg2"/>
                </a:solidFill>
                <a:latin typeface="+mj-lt"/>
                <a:ea typeface="Domaine Display"/>
                <a:cs typeface="Domaine Display"/>
                <a:sym typeface="Domaine Display"/>
              </a:defRPr>
            </a:lvl1pPr>
          </a:lstStyle>
          <a:p>
            <a:r>
              <a:rPr lang="fi-FI"/>
              <a:t>2</a:t>
            </a:r>
            <a:endParaRPr/>
          </a:p>
        </p:txBody>
      </p:sp>
      <p:sp>
        <p:nvSpPr>
          <p:cNvPr id="2" name="Nuoli 2">
            <a:extLst>
              <a:ext uri="{FF2B5EF4-FFF2-40B4-BE49-F238E27FC236}">
                <a16:creationId xmlns:a16="http://schemas.microsoft.com/office/drawing/2014/main" id="{7F2BCBB5-21CA-7B00-B82A-66F972247546}"/>
              </a:ext>
            </a:extLst>
          </p:cNvPr>
          <p:cNvSpPr txBox="1">
            <a:spLocks noGrp="1"/>
          </p:cNvSpPr>
          <p:nvPr>
            <p:ph type="body" sz="quarter" idx="65"/>
          </p:nvPr>
        </p:nvSpPr>
        <p:spPr>
          <a:xfrm>
            <a:off x="4016037" y="1749129"/>
            <a:ext cx="1783759" cy="776055"/>
          </a:xfrm>
          <a:prstGeom prst="homePlate">
            <a:avLst/>
          </a:prstGeom>
          <a:solidFill>
            <a:schemeClr val="bg2"/>
          </a:solidFill>
          <a:ln>
            <a:noFill/>
          </a:ln>
        </p:spPr>
        <p:txBody>
          <a:bodyPr lIns="108000" tIns="0" rIns="0" bIns="0" anchor="ctr">
            <a:noAutofit/>
          </a:bodyPr>
          <a:lstStyle>
            <a:lvl1pPr marL="0" indent="0" algn="l" defTabSz="412720">
              <a:lnSpc>
                <a:spcPct val="100000"/>
              </a:lnSpc>
              <a:spcBef>
                <a:spcPts val="0"/>
              </a:spcBef>
              <a:spcAft>
                <a:spcPts val="0"/>
              </a:spcAft>
              <a:buSzTx/>
              <a:buNone/>
              <a:defRPr sz="1400" b="1">
                <a:solidFill>
                  <a:schemeClr val="bg1"/>
                </a:solidFill>
                <a:latin typeface="+mn-lt"/>
                <a:ea typeface="+mn-ea"/>
                <a:cs typeface="+mn-cs"/>
                <a:sym typeface="Helvetica"/>
              </a:defRPr>
            </a:lvl1pPr>
          </a:lstStyle>
          <a:p>
            <a:pPr lvl="0"/>
            <a:r>
              <a:rPr lang="fi-FI" noProof="0"/>
              <a:t>Muokkaa tekstin perustyylejä napsauttamalla</a:t>
            </a:r>
          </a:p>
        </p:txBody>
      </p:sp>
      <p:sp>
        <p:nvSpPr>
          <p:cNvPr id="7" name="Tekstin paikkamerkki">
            <a:extLst>
              <a:ext uri="{FF2B5EF4-FFF2-40B4-BE49-F238E27FC236}">
                <a16:creationId xmlns:a16="http://schemas.microsoft.com/office/drawing/2014/main" id="{B4C64DFA-3860-B507-0EA3-F2ED451ED70C}"/>
              </a:ext>
            </a:extLst>
          </p:cNvPr>
          <p:cNvSpPr>
            <a:spLocks noGrp="1"/>
          </p:cNvSpPr>
          <p:nvPr>
            <p:ph type="body" idx="68" hasCustomPrompt="1"/>
          </p:nvPr>
        </p:nvSpPr>
        <p:spPr>
          <a:xfrm>
            <a:off x="3541897" y="2764579"/>
            <a:ext cx="2368121" cy="3509887"/>
          </a:xfrm>
          <a:prstGeom prst="rect">
            <a:avLst/>
          </a:prstGeom>
        </p:spPr>
        <p:txBody>
          <a:bodyPr vert="horz" lIns="0" tIns="45720" rIns="0" bIns="45720" rtlCol="0">
            <a:noAutofit/>
          </a:bodyPr>
          <a:lstStyle>
            <a:lvl1pPr marL="143996" indent="-143996">
              <a:lnSpc>
                <a:spcPct val="107000"/>
              </a:lnSpc>
              <a:spcAft>
                <a:spcPts val="1000"/>
              </a:spcAft>
              <a:buClrTx/>
              <a:buSzPct val="100000"/>
              <a:buFont typeface="Arial" panose="020B0604020202020204" pitchFamily="34" charset="0"/>
              <a:buChar char="•"/>
              <a:defRPr sz="1400"/>
            </a:lvl1pPr>
            <a:lvl2pPr marL="479988" indent="-191995">
              <a:lnSpc>
                <a:spcPct val="107000"/>
              </a:lnSpc>
              <a:spcAft>
                <a:spcPts val="1000"/>
              </a:spcAft>
              <a:buFont typeface="Lucida Grande"/>
              <a:buChar char="–"/>
              <a:defRPr sz="1200"/>
            </a:lvl2pPr>
            <a:lvl3pPr marL="719982" indent="-143996">
              <a:lnSpc>
                <a:spcPct val="107000"/>
              </a:lnSpc>
              <a:spcAft>
                <a:spcPts val="1000"/>
              </a:spcAft>
              <a:buSzPct val="100000"/>
              <a:buFont typeface="Arial" panose="020B0604020202020204" pitchFamily="34" charset="0"/>
              <a:buChar char="•"/>
              <a:defRPr sz="1200"/>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 </a:t>
            </a:r>
          </a:p>
          <a:p>
            <a:pPr lvl="1"/>
            <a:r>
              <a:rPr lang="fi-FI"/>
              <a:t>toinen taso</a:t>
            </a:r>
          </a:p>
          <a:p>
            <a:pPr lvl="2"/>
            <a:r>
              <a:rPr lang="fi-FI"/>
              <a:t>kolmas taso</a:t>
            </a:r>
          </a:p>
        </p:txBody>
      </p:sp>
      <p:sp>
        <p:nvSpPr>
          <p:cNvPr id="43" name="3">
            <a:extLst>
              <a:ext uri="{FF2B5EF4-FFF2-40B4-BE49-F238E27FC236}">
                <a16:creationId xmlns:a16="http://schemas.microsoft.com/office/drawing/2014/main" id="{A7B12C41-D2A3-401E-BCB2-3523C5F99F8B}"/>
              </a:ext>
            </a:extLst>
          </p:cNvPr>
          <p:cNvSpPr txBox="1">
            <a:spLocks noGrp="1"/>
          </p:cNvSpPr>
          <p:nvPr>
            <p:ph type="body" sz="quarter" idx="54" hasCustomPrompt="1"/>
          </p:nvPr>
        </p:nvSpPr>
        <p:spPr>
          <a:xfrm>
            <a:off x="5898453" y="1749128"/>
            <a:ext cx="739980" cy="776056"/>
          </a:xfrm>
          <a:prstGeom prst="rect">
            <a:avLst/>
          </a:prstGeom>
        </p:spPr>
        <p:txBody>
          <a:bodyPr lIns="0" tIns="0" rIns="0" bIns="0" anchor="ctr">
            <a:noAutofit/>
          </a:bodyPr>
          <a:lstStyle>
            <a:lvl1pPr marL="0" indent="0" algn="r" defTabSz="412720">
              <a:lnSpc>
                <a:spcPct val="100000"/>
              </a:lnSpc>
              <a:spcBef>
                <a:spcPts val="0"/>
              </a:spcBef>
              <a:buSzTx/>
              <a:buNone/>
              <a:defRPr sz="5000" b="1">
                <a:solidFill>
                  <a:schemeClr val="bg2"/>
                </a:solidFill>
                <a:latin typeface="+mj-lt"/>
                <a:ea typeface="Domaine Display"/>
                <a:cs typeface="Domaine Display"/>
                <a:sym typeface="Domaine Display"/>
              </a:defRPr>
            </a:lvl1pPr>
          </a:lstStyle>
          <a:p>
            <a:r>
              <a:rPr lang="fi-FI"/>
              <a:t>3</a:t>
            </a:r>
            <a:endParaRPr/>
          </a:p>
        </p:txBody>
      </p:sp>
      <p:sp>
        <p:nvSpPr>
          <p:cNvPr id="3" name="Nuoli 3">
            <a:extLst>
              <a:ext uri="{FF2B5EF4-FFF2-40B4-BE49-F238E27FC236}">
                <a16:creationId xmlns:a16="http://schemas.microsoft.com/office/drawing/2014/main" id="{506D23F4-6389-439B-13C9-7BC9B0BA3E35}"/>
              </a:ext>
            </a:extLst>
          </p:cNvPr>
          <p:cNvSpPr txBox="1">
            <a:spLocks noGrp="1"/>
          </p:cNvSpPr>
          <p:nvPr>
            <p:ph type="body" sz="quarter" idx="66"/>
          </p:nvPr>
        </p:nvSpPr>
        <p:spPr>
          <a:xfrm>
            <a:off x="6756871" y="1749129"/>
            <a:ext cx="1783759" cy="776055"/>
          </a:xfrm>
          <a:prstGeom prst="homePlate">
            <a:avLst/>
          </a:prstGeom>
          <a:solidFill>
            <a:schemeClr val="bg2"/>
          </a:solidFill>
          <a:ln>
            <a:noFill/>
          </a:ln>
        </p:spPr>
        <p:txBody>
          <a:bodyPr lIns="108000" tIns="0" rIns="0" bIns="0" anchor="ctr">
            <a:noAutofit/>
          </a:bodyPr>
          <a:lstStyle>
            <a:lvl1pPr marL="0" indent="0" algn="l" defTabSz="412720">
              <a:lnSpc>
                <a:spcPct val="100000"/>
              </a:lnSpc>
              <a:spcBef>
                <a:spcPts val="0"/>
              </a:spcBef>
              <a:spcAft>
                <a:spcPts val="0"/>
              </a:spcAft>
              <a:buSzTx/>
              <a:buNone/>
              <a:defRPr sz="1400" b="1">
                <a:solidFill>
                  <a:schemeClr val="bg1"/>
                </a:solidFill>
                <a:latin typeface="+mn-lt"/>
                <a:ea typeface="+mn-ea"/>
                <a:cs typeface="+mn-cs"/>
                <a:sym typeface="Helvetica"/>
              </a:defRPr>
            </a:lvl1pPr>
          </a:lstStyle>
          <a:p>
            <a:pPr lvl="0"/>
            <a:r>
              <a:rPr lang="fi-FI" noProof="0"/>
              <a:t>Muokkaa tekstin perustyylejä napsauttamalla</a:t>
            </a:r>
          </a:p>
        </p:txBody>
      </p:sp>
      <p:sp>
        <p:nvSpPr>
          <p:cNvPr id="8" name="Tekstin paikkamerkki">
            <a:extLst>
              <a:ext uri="{FF2B5EF4-FFF2-40B4-BE49-F238E27FC236}">
                <a16:creationId xmlns:a16="http://schemas.microsoft.com/office/drawing/2014/main" id="{7157ABE4-2A60-6006-5212-FD8E76AF9468}"/>
              </a:ext>
            </a:extLst>
          </p:cNvPr>
          <p:cNvSpPr>
            <a:spLocks noGrp="1"/>
          </p:cNvSpPr>
          <p:nvPr>
            <p:ph type="body" idx="69" hasCustomPrompt="1"/>
          </p:nvPr>
        </p:nvSpPr>
        <p:spPr>
          <a:xfrm>
            <a:off x="6296289" y="2764579"/>
            <a:ext cx="2368121" cy="3509887"/>
          </a:xfrm>
          <a:prstGeom prst="rect">
            <a:avLst/>
          </a:prstGeom>
        </p:spPr>
        <p:txBody>
          <a:bodyPr vert="horz" lIns="0" tIns="45720" rIns="0" bIns="45720" rtlCol="0">
            <a:noAutofit/>
          </a:bodyPr>
          <a:lstStyle>
            <a:lvl1pPr marL="143996" indent="-143996">
              <a:lnSpc>
                <a:spcPct val="107000"/>
              </a:lnSpc>
              <a:spcAft>
                <a:spcPts val="1000"/>
              </a:spcAft>
              <a:buClrTx/>
              <a:buSzPct val="100000"/>
              <a:buFont typeface="Arial" panose="020B0604020202020204" pitchFamily="34" charset="0"/>
              <a:buChar char="•"/>
              <a:defRPr sz="1400"/>
            </a:lvl1pPr>
            <a:lvl2pPr marL="479988" indent="-191995">
              <a:lnSpc>
                <a:spcPct val="107000"/>
              </a:lnSpc>
              <a:spcAft>
                <a:spcPts val="1000"/>
              </a:spcAft>
              <a:buFont typeface="Lucida Grande"/>
              <a:buChar char="–"/>
              <a:defRPr sz="1200"/>
            </a:lvl2pPr>
            <a:lvl3pPr marL="719982" indent="-143996">
              <a:lnSpc>
                <a:spcPct val="107000"/>
              </a:lnSpc>
              <a:spcAft>
                <a:spcPts val="1000"/>
              </a:spcAft>
              <a:buSzPct val="100000"/>
              <a:buFont typeface="Arial" panose="020B0604020202020204" pitchFamily="34" charset="0"/>
              <a:buChar char="•"/>
              <a:defRPr sz="1200"/>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 </a:t>
            </a:r>
          </a:p>
          <a:p>
            <a:pPr lvl="1"/>
            <a:r>
              <a:rPr lang="fi-FI"/>
              <a:t>toinen taso</a:t>
            </a:r>
          </a:p>
          <a:p>
            <a:pPr lvl="2"/>
            <a:r>
              <a:rPr lang="fi-FI"/>
              <a:t>kolmas taso</a:t>
            </a:r>
          </a:p>
        </p:txBody>
      </p:sp>
      <p:sp>
        <p:nvSpPr>
          <p:cNvPr id="45" name="4">
            <a:extLst>
              <a:ext uri="{FF2B5EF4-FFF2-40B4-BE49-F238E27FC236}">
                <a16:creationId xmlns:a16="http://schemas.microsoft.com/office/drawing/2014/main" id="{85D7E0DA-86AD-40D0-9237-B8D725A6C7F4}"/>
              </a:ext>
            </a:extLst>
          </p:cNvPr>
          <p:cNvSpPr txBox="1">
            <a:spLocks noGrp="1"/>
          </p:cNvSpPr>
          <p:nvPr>
            <p:ph type="body" sz="quarter" idx="56" hasCustomPrompt="1"/>
          </p:nvPr>
        </p:nvSpPr>
        <p:spPr>
          <a:xfrm>
            <a:off x="8659069" y="1749128"/>
            <a:ext cx="739980" cy="776056"/>
          </a:xfrm>
          <a:prstGeom prst="rect">
            <a:avLst/>
          </a:prstGeom>
        </p:spPr>
        <p:txBody>
          <a:bodyPr lIns="0" tIns="0" rIns="0" bIns="0" anchor="ctr">
            <a:noAutofit/>
          </a:bodyPr>
          <a:lstStyle>
            <a:lvl1pPr marL="0" indent="0" algn="r" defTabSz="412720">
              <a:lnSpc>
                <a:spcPct val="100000"/>
              </a:lnSpc>
              <a:spcBef>
                <a:spcPts val="0"/>
              </a:spcBef>
              <a:buSzTx/>
              <a:buNone/>
              <a:defRPr sz="5000" b="1">
                <a:solidFill>
                  <a:schemeClr val="bg2"/>
                </a:solidFill>
                <a:latin typeface="+mj-lt"/>
                <a:ea typeface="Domaine Display"/>
                <a:cs typeface="Domaine Display"/>
                <a:sym typeface="Domaine Display"/>
              </a:defRPr>
            </a:lvl1pPr>
          </a:lstStyle>
          <a:p>
            <a:r>
              <a:rPr lang="fi-FI"/>
              <a:t>4</a:t>
            </a:r>
            <a:endParaRPr/>
          </a:p>
        </p:txBody>
      </p:sp>
      <p:sp>
        <p:nvSpPr>
          <p:cNvPr id="4" name="Nuoli 4">
            <a:extLst>
              <a:ext uri="{FF2B5EF4-FFF2-40B4-BE49-F238E27FC236}">
                <a16:creationId xmlns:a16="http://schemas.microsoft.com/office/drawing/2014/main" id="{C9BA6829-62A3-33C9-2014-CFFF9724F02F}"/>
              </a:ext>
            </a:extLst>
          </p:cNvPr>
          <p:cNvSpPr txBox="1">
            <a:spLocks noGrp="1"/>
          </p:cNvSpPr>
          <p:nvPr>
            <p:ph type="body" sz="quarter" idx="67"/>
          </p:nvPr>
        </p:nvSpPr>
        <p:spPr>
          <a:xfrm>
            <a:off x="9522361" y="1749129"/>
            <a:ext cx="1783759" cy="776055"/>
          </a:xfrm>
          <a:prstGeom prst="homePlate">
            <a:avLst/>
          </a:prstGeom>
          <a:solidFill>
            <a:schemeClr val="bg2"/>
          </a:solidFill>
          <a:ln>
            <a:noFill/>
          </a:ln>
        </p:spPr>
        <p:txBody>
          <a:bodyPr lIns="108000" tIns="0" rIns="0" bIns="0" anchor="ctr">
            <a:noAutofit/>
          </a:bodyPr>
          <a:lstStyle>
            <a:lvl1pPr marL="0" indent="0" algn="l" defTabSz="412720">
              <a:lnSpc>
                <a:spcPct val="100000"/>
              </a:lnSpc>
              <a:spcBef>
                <a:spcPts val="0"/>
              </a:spcBef>
              <a:spcAft>
                <a:spcPts val="0"/>
              </a:spcAft>
              <a:buSzTx/>
              <a:buNone/>
              <a:defRPr sz="1400" b="1">
                <a:solidFill>
                  <a:schemeClr val="bg1"/>
                </a:solidFill>
                <a:latin typeface="+mn-lt"/>
                <a:ea typeface="+mn-ea"/>
                <a:cs typeface="+mn-cs"/>
                <a:sym typeface="Helvetica"/>
              </a:defRPr>
            </a:lvl1pPr>
          </a:lstStyle>
          <a:p>
            <a:pPr lvl="0"/>
            <a:r>
              <a:rPr lang="fi-FI" noProof="0"/>
              <a:t>Muokkaa tekstin perustyylejä napsauttamalla</a:t>
            </a:r>
          </a:p>
        </p:txBody>
      </p:sp>
      <p:sp>
        <p:nvSpPr>
          <p:cNvPr id="9" name="Tekstin paikkamerkki">
            <a:extLst>
              <a:ext uri="{FF2B5EF4-FFF2-40B4-BE49-F238E27FC236}">
                <a16:creationId xmlns:a16="http://schemas.microsoft.com/office/drawing/2014/main" id="{54AAA421-26D5-C157-E063-08A39FFD76EB}"/>
              </a:ext>
            </a:extLst>
          </p:cNvPr>
          <p:cNvSpPr>
            <a:spLocks noGrp="1"/>
          </p:cNvSpPr>
          <p:nvPr>
            <p:ph type="body" idx="70" hasCustomPrompt="1"/>
          </p:nvPr>
        </p:nvSpPr>
        <p:spPr>
          <a:xfrm>
            <a:off x="9044620" y="2764578"/>
            <a:ext cx="2368121" cy="3509887"/>
          </a:xfrm>
          <a:prstGeom prst="rect">
            <a:avLst/>
          </a:prstGeom>
        </p:spPr>
        <p:txBody>
          <a:bodyPr vert="horz" lIns="0" tIns="45720" rIns="0" bIns="45720" rtlCol="0">
            <a:noAutofit/>
          </a:bodyPr>
          <a:lstStyle>
            <a:lvl1pPr marL="143996" indent="-143996">
              <a:lnSpc>
                <a:spcPct val="107000"/>
              </a:lnSpc>
              <a:spcAft>
                <a:spcPts val="1000"/>
              </a:spcAft>
              <a:buClrTx/>
              <a:buSzPct val="100000"/>
              <a:buFont typeface="Arial" panose="020B0604020202020204" pitchFamily="34" charset="0"/>
              <a:buChar char="•"/>
              <a:defRPr sz="1400"/>
            </a:lvl1pPr>
            <a:lvl2pPr marL="479988" indent="-191995">
              <a:lnSpc>
                <a:spcPct val="107000"/>
              </a:lnSpc>
              <a:spcAft>
                <a:spcPts val="1000"/>
              </a:spcAft>
              <a:buFont typeface="Lucida Grande"/>
              <a:buChar char="–"/>
              <a:defRPr sz="1200"/>
            </a:lvl2pPr>
            <a:lvl3pPr marL="719982" indent="-143996">
              <a:lnSpc>
                <a:spcPct val="107000"/>
              </a:lnSpc>
              <a:spcAft>
                <a:spcPts val="1000"/>
              </a:spcAft>
              <a:buSzPct val="100000"/>
              <a:buFont typeface="Arial" panose="020B0604020202020204" pitchFamily="34" charset="0"/>
              <a:buChar char="•"/>
              <a:defRPr sz="1200"/>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 </a:t>
            </a:r>
          </a:p>
          <a:p>
            <a:pPr lvl="1"/>
            <a:r>
              <a:rPr lang="fi-FI"/>
              <a:t>toinen taso</a:t>
            </a:r>
          </a:p>
          <a:p>
            <a:pPr lvl="2"/>
            <a:r>
              <a:rPr lang="fi-FI"/>
              <a:t>kolmas taso</a:t>
            </a:r>
          </a:p>
        </p:txBody>
      </p:sp>
    </p:spTree>
    <p:extLst>
      <p:ext uri="{BB962C8B-B14F-4D97-AF65-F5344CB8AC3E}">
        <p14:creationId xmlns:p14="http://schemas.microsoft.com/office/powerpoint/2010/main" val="118293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ilaatikot 4">
    <p:bg>
      <p:bgPr>
        <a:solidFill>
          <a:schemeClr val="bg1"/>
        </a:solidFill>
        <a:effectLst/>
      </p:bgPr>
    </p:bg>
    <p:spTree>
      <p:nvGrpSpPr>
        <p:cNvPr id="1" name=""/>
        <p:cNvGrpSpPr/>
        <p:nvPr/>
      </p:nvGrpSpPr>
      <p:grpSpPr>
        <a:xfrm>
          <a:off x="0" y="0"/>
          <a:ext cx="0" cy="0"/>
          <a:chOff x="0" y="0"/>
          <a:chExt cx="0" cy="0"/>
        </a:xfrm>
      </p:grpSpPr>
      <p:sp>
        <p:nvSpPr>
          <p:cNvPr id="2" name="Otsikko">
            <a:extLst>
              <a:ext uri="{FF2B5EF4-FFF2-40B4-BE49-F238E27FC236}">
                <a16:creationId xmlns:a16="http://schemas.microsoft.com/office/drawing/2014/main" id="{0B38B565-8F9E-DD32-00C1-5094D10F4EAE}"/>
              </a:ext>
            </a:extLst>
          </p:cNvPr>
          <p:cNvSpPr>
            <a:spLocks noGrp="1"/>
          </p:cNvSpPr>
          <p:nvPr>
            <p:ph type="title" hasCustomPrompt="1"/>
          </p:nvPr>
        </p:nvSpPr>
        <p:spPr>
          <a:xfrm>
            <a:off x="952500" y="768766"/>
            <a:ext cx="10306051" cy="713620"/>
          </a:xfrm>
        </p:spPr>
        <p:txBody>
          <a:bodyPr anchor="b" anchorCtr="0"/>
          <a:lstStyle>
            <a:lvl1pPr algn="l">
              <a:lnSpc>
                <a:spcPct val="85000"/>
              </a:lnSpc>
              <a:defRPr sz="4800" spc="-100" baseline="0">
                <a:solidFill>
                  <a:schemeClr val="bg2"/>
                </a:solidFill>
              </a:defRPr>
            </a:lvl1pPr>
          </a:lstStyle>
          <a:p>
            <a:r>
              <a:rPr lang="fi-FI"/>
              <a:t>Muokkaa otsikkoa napsauttamalla</a:t>
            </a:r>
            <a:endParaRPr lang="fi-FI" noProof="0"/>
          </a:p>
        </p:txBody>
      </p:sp>
      <p:sp>
        <p:nvSpPr>
          <p:cNvPr id="22" name="Otsikkolaatikko 1">
            <a:extLst>
              <a:ext uri="{FF2B5EF4-FFF2-40B4-BE49-F238E27FC236}">
                <a16:creationId xmlns:a16="http://schemas.microsoft.com/office/drawing/2014/main" id="{E65D2ABF-97FC-4BDD-BDB8-E326E108140D}"/>
              </a:ext>
            </a:extLst>
          </p:cNvPr>
          <p:cNvSpPr>
            <a:spLocks noGrp="1"/>
          </p:cNvSpPr>
          <p:nvPr>
            <p:ph type="body" sz="quarter" idx="59"/>
          </p:nvPr>
        </p:nvSpPr>
        <p:spPr>
          <a:xfrm>
            <a:off x="952500" y="1698689"/>
            <a:ext cx="2304000" cy="889001"/>
          </a:xfrm>
          <a:prstGeom prst="roundRect">
            <a:avLst>
              <a:gd name="adj" fmla="val 4958"/>
            </a:avLst>
          </a:prstGeom>
          <a:solidFill>
            <a:schemeClr val="bg2"/>
          </a:solidFill>
        </p:spPr>
        <p:txBody>
          <a:bodyPr lIns="108000" tIns="72000" rIns="108000" bIns="72000" anchor="ctr" anchorCtr="0">
            <a:noAutofit/>
          </a:bodyPr>
          <a:lstStyle>
            <a:lvl1pPr marL="0" indent="0" algn="ctr">
              <a:lnSpc>
                <a:spcPct val="107000"/>
              </a:lnSpc>
              <a:spcAft>
                <a:spcPts val="0"/>
              </a:spcAft>
              <a:buNone/>
              <a:defRPr sz="1600" b="1">
                <a:solidFill>
                  <a:schemeClr val="bg1"/>
                </a:solidFill>
              </a:defRPr>
            </a:lvl1pPr>
            <a:lvl2pPr marL="457167" indent="0">
              <a:buNone/>
              <a:defRPr/>
            </a:lvl2pPr>
          </a:lstStyle>
          <a:p>
            <a:pPr lvl="0"/>
            <a:r>
              <a:rPr lang="fi-FI"/>
              <a:t>Muokkaa tekstin perustyylejä napsauttamalla</a:t>
            </a:r>
          </a:p>
        </p:txBody>
      </p:sp>
      <p:sp>
        <p:nvSpPr>
          <p:cNvPr id="4" name="Text Placeholder 1">
            <a:extLst>
              <a:ext uri="{FF2B5EF4-FFF2-40B4-BE49-F238E27FC236}">
                <a16:creationId xmlns:a16="http://schemas.microsoft.com/office/drawing/2014/main" id="{43717AC1-6E9D-77B3-EBC1-5000AA2CCAEC}"/>
              </a:ext>
            </a:extLst>
          </p:cNvPr>
          <p:cNvSpPr>
            <a:spLocks noGrp="1"/>
          </p:cNvSpPr>
          <p:nvPr>
            <p:ph type="body" idx="1" hasCustomPrompt="1"/>
          </p:nvPr>
        </p:nvSpPr>
        <p:spPr>
          <a:xfrm>
            <a:off x="950562" y="2761477"/>
            <a:ext cx="2303999" cy="3483811"/>
          </a:xfrm>
          <a:prstGeom prst="rect">
            <a:avLst/>
          </a:prstGeom>
        </p:spPr>
        <p:txBody>
          <a:bodyPr vert="horz" lIns="0" tIns="45720" rIns="0" bIns="45720" rtlCol="0">
            <a:noAutofit/>
          </a:bodyPr>
          <a:lstStyle>
            <a:lvl1pPr marL="143996" indent="-143996">
              <a:lnSpc>
                <a:spcPct val="107000"/>
              </a:lnSpc>
              <a:spcAft>
                <a:spcPts val="1000"/>
              </a:spcAft>
              <a:buClrTx/>
              <a:buSzPct val="100000"/>
              <a:buFont typeface="Arial" panose="020B0604020202020204" pitchFamily="34" charset="0"/>
              <a:buChar char="•"/>
              <a:defRPr sz="1400"/>
            </a:lvl1pPr>
            <a:lvl2pPr marL="479988" indent="-191995">
              <a:lnSpc>
                <a:spcPct val="107000"/>
              </a:lnSpc>
              <a:spcAft>
                <a:spcPts val="1000"/>
              </a:spcAft>
              <a:buFont typeface="Lucida Grande"/>
              <a:buChar char="–"/>
              <a:defRPr sz="1200"/>
            </a:lvl2pPr>
            <a:lvl3pPr marL="719982" indent="-143996">
              <a:lnSpc>
                <a:spcPct val="107000"/>
              </a:lnSpc>
              <a:spcAft>
                <a:spcPts val="1000"/>
              </a:spcAft>
              <a:buSzPct val="100000"/>
              <a:buFont typeface="Arial" panose="020B0604020202020204" pitchFamily="34" charset="0"/>
              <a:buChar char="•"/>
              <a:defRPr sz="1200"/>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 </a:t>
            </a:r>
          </a:p>
          <a:p>
            <a:pPr lvl="1"/>
            <a:r>
              <a:rPr lang="fi-FI"/>
              <a:t>toinen taso</a:t>
            </a:r>
          </a:p>
          <a:p>
            <a:pPr lvl="2"/>
            <a:r>
              <a:rPr lang="fi-FI"/>
              <a:t>kolmas taso</a:t>
            </a:r>
          </a:p>
        </p:txBody>
      </p:sp>
      <p:sp>
        <p:nvSpPr>
          <p:cNvPr id="5" name="Otsikkolaatikko 2">
            <a:extLst>
              <a:ext uri="{FF2B5EF4-FFF2-40B4-BE49-F238E27FC236}">
                <a16:creationId xmlns:a16="http://schemas.microsoft.com/office/drawing/2014/main" id="{5021C194-C47B-97AA-463D-46681436CE2E}"/>
              </a:ext>
            </a:extLst>
          </p:cNvPr>
          <p:cNvSpPr>
            <a:spLocks noGrp="1"/>
          </p:cNvSpPr>
          <p:nvPr>
            <p:ph type="body" sz="quarter" idx="60"/>
          </p:nvPr>
        </p:nvSpPr>
        <p:spPr>
          <a:xfrm>
            <a:off x="3619851" y="1698689"/>
            <a:ext cx="2304000" cy="889001"/>
          </a:xfrm>
          <a:prstGeom prst="roundRect">
            <a:avLst>
              <a:gd name="adj" fmla="val 4791"/>
            </a:avLst>
          </a:prstGeom>
          <a:solidFill>
            <a:schemeClr val="bg2"/>
          </a:solidFill>
        </p:spPr>
        <p:txBody>
          <a:bodyPr lIns="108000" tIns="72000" rIns="108000" bIns="72000" anchor="ctr" anchorCtr="0">
            <a:noAutofit/>
          </a:bodyPr>
          <a:lstStyle>
            <a:lvl1pPr marL="0" indent="0" algn="ctr">
              <a:lnSpc>
                <a:spcPct val="107000"/>
              </a:lnSpc>
              <a:spcAft>
                <a:spcPts val="0"/>
              </a:spcAft>
              <a:buNone/>
              <a:defRPr sz="1600" b="1">
                <a:solidFill>
                  <a:schemeClr val="bg1"/>
                </a:solidFill>
              </a:defRPr>
            </a:lvl1pPr>
            <a:lvl2pPr marL="457167" indent="0">
              <a:buNone/>
              <a:defRPr/>
            </a:lvl2pPr>
          </a:lstStyle>
          <a:p>
            <a:pPr lvl="0"/>
            <a:r>
              <a:rPr lang="fi-FI"/>
              <a:t>Muokkaa tekstin perustyylejä napsauttamalla</a:t>
            </a:r>
          </a:p>
        </p:txBody>
      </p:sp>
      <p:sp>
        <p:nvSpPr>
          <p:cNvPr id="6" name="Text Placeholder 2">
            <a:extLst>
              <a:ext uri="{FF2B5EF4-FFF2-40B4-BE49-F238E27FC236}">
                <a16:creationId xmlns:a16="http://schemas.microsoft.com/office/drawing/2014/main" id="{3C28DD90-8DCF-47CE-B8B5-DF9C2068D62D}"/>
              </a:ext>
            </a:extLst>
          </p:cNvPr>
          <p:cNvSpPr>
            <a:spLocks noGrp="1"/>
          </p:cNvSpPr>
          <p:nvPr>
            <p:ph type="body" idx="61" hasCustomPrompt="1"/>
          </p:nvPr>
        </p:nvSpPr>
        <p:spPr>
          <a:xfrm>
            <a:off x="3619853" y="2761477"/>
            <a:ext cx="2303999" cy="3483811"/>
          </a:xfrm>
          <a:prstGeom prst="rect">
            <a:avLst/>
          </a:prstGeom>
        </p:spPr>
        <p:txBody>
          <a:bodyPr vert="horz" lIns="0" tIns="45720" rIns="0" bIns="45720" rtlCol="0">
            <a:noAutofit/>
          </a:bodyPr>
          <a:lstStyle>
            <a:lvl1pPr marL="143996" indent="-143996">
              <a:lnSpc>
                <a:spcPct val="107000"/>
              </a:lnSpc>
              <a:spcAft>
                <a:spcPts val="1000"/>
              </a:spcAft>
              <a:buClrTx/>
              <a:buSzPct val="100000"/>
              <a:buFont typeface="Arial" panose="020B0604020202020204" pitchFamily="34" charset="0"/>
              <a:buChar char="•"/>
              <a:defRPr sz="1400"/>
            </a:lvl1pPr>
            <a:lvl2pPr marL="479988" indent="-191995">
              <a:lnSpc>
                <a:spcPct val="107000"/>
              </a:lnSpc>
              <a:spcAft>
                <a:spcPts val="1000"/>
              </a:spcAft>
              <a:buFont typeface="Lucida Grande"/>
              <a:buChar char="–"/>
              <a:defRPr sz="1200"/>
            </a:lvl2pPr>
            <a:lvl3pPr marL="719982" indent="-143996">
              <a:lnSpc>
                <a:spcPct val="107000"/>
              </a:lnSpc>
              <a:spcAft>
                <a:spcPts val="1000"/>
              </a:spcAft>
              <a:buSzPct val="100000"/>
              <a:buFont typeface="Arial" panose="020B0604020202020204" pitchFamily="34" charset="0"/>
              <a:buChar char="•"/>
              <a:defRPr sz="1200"/>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 </a:t>
            </a:r>
          </a:p>
          <a:p>
            <a:pPr lvl="1"/>
            <a:r>
              <a:rPr lang="fi-FI"/>
              <a:t>toinen taso</a:t>
            </a:r>
          </a:p>
          <a:p>
            <a:pPr lvl="2"/>
            <a:r>
              <a:rPr lang="fi-FI"/>
              <a:t>kolmas taso</a:t>
            </a:r>
          </a:p>
        </p:txBody>
      </p:sp>
      <p:sp>
        <p:nvSpPr>
          <p:cNvPr id="7" name="Otsikkolaatikko 3">
            <a:extLst>
              <a:ext uri="{FF2B5EF4-FFF2-40B4-BE49-F238E27FC236}">
                <a16:creationId xmlns:a16="http://schemas.microsoft.com/office/drawing/2014/main" id="{8E03FF1F-B2A4-A3F6-4402-4C81EF0F6A98}"/>
              </a:ext>
            </a:extLst>
          </p:cNvPr>
          <p:cNvSpPr>
            <a:spLocks noGrp="1"/>
          </p:cNvSpPr>
          <p:nvPr>
            <p:ph type="body" sz="quarter" idx="62"/>
          </p:nvPr>
        </p:nvSpPr>
        <p:spPr>
          <a:xfrm>
            <a:off x="6287201" y="1698689"/>
            <a:ext cx="2304000" cy="889001"/>
          </a:xfrm>
          <a:prstGeom prst="roundRect">
            <a:avLst>
              <a:gd name="adj" fmla="val 4957"/>
            </a:avLst>
          </a:prstGeom>
          <a:solidFill>
            <a:schemeClr val="bg2"/>
          </a:solidFill>
        </p:spPr>
        <p:txBody>
          <a:bodyPr lIns="108000" tIns="72000" rIns="108000" bIns="72000" anchor="ctr" anchorCtr="0">
            <a:noAutofit/>
          </a:bodyPr>
          <a:lstStyle>
            <a:lvl1pPr marL="0" indent="0" algn="ctr">
              <a:lnSpc>
                <a:spcPct val="107000"/>
              </a:lnSpc>
              <a:spcAft>
                <a:spcPts val="0"/>
              </a:spcAft>
              <a:buNone/>
              <a:defRPr sz="1600" b="1">
                <a:solidFill>
                  <a:schemeClr val="bg1"/>
                </a:solidFill>
              </a:defRPr>
            </a:lvl1pPr>
            <a:lvl2pPr marL="457167" indent="0">
              <a:buNone/>
              <a:defRPr/>
            </a:lvl2pPr>
          </a:lstStyle>
          <a:p>
            <a:pPr lvl="0"/>
            <a:r>
              <a:rPr lang="fi-FI"/>
              <a:t>Muokkaa tekstin perustyylejä napsauttamalla</a:t>
            </a:r>
          </a:p>
        </p:txBody>
      </p:sp>
      <p:sp>
        <p:nvSpPr>
          <p:cNvPr id="8" name="Text Placeholder 3">
            <a:extLst>
              <a:ext uri="{FF2B5EF4-FFF2-40B4-BE49-F238E27FC236}">
                <a16:creationId xmlns:a16="http://schemas.microsoft.com/office/drawing/2014/main" id="{288A8FA7-9B57-D648-0652-4A64B558E31D}"/>
              </a:ext>
            </a:extLst>
          </p:cNvPr>
          <p:cNvSpPr>
            <a:spLocks noGrp="1"/>
          </p:cNvSpPr>
          <p:nvPr>
            <p:ph type="body" idx="63" hasCustomPrompt="1"/>
          </p:nvPr>
        </p:nvSpPr>
        <p:spPr>
          <a:xfrm>
            <a:off x="6286450" y="2761477"/>
            <a:ext cx="2303999" cy="3483811"/>
          </a:xfrm>
          <a:prstGeom prst="rect">
            <a:avLst/>
          </a:prstGeom>
        </p:spPr>
        <p:txBody>
          <a:bodyPr vert="horz" lIns="0" tIns="45720" rIns="0" bIns="45720" rtlCol="0">
            <a:noAutofit/>
          </a:bodyPr>
          <a:lstStyle>
            <a:lvl1pPr marL="143996" indent="-143996">
              <a:lnSpc>
                <a:spcPct val="107000"/>
              </a:lnSpc>
              <a:spcAft>
                <a:spcPts val="1000"/>
              </a:spcAft>
              <a:buClrTx/>
              <a:buSzPct val="100000"/>
              <a:buFont typeface="Arial" panose="020B0604020202020204" pitchFamily="34" charset="0"/>
              <a:buChar char="•"/>
              <a:defRPr sz="1400"/>
            </a:lvl1pPr>
            <a:lvl2pPr marL="479988" indent="-191995">
              <a:lnSpc>
                <a:spcPct val="107000"/>
              </a:lnSpc>
              <a:spcAft>
                <a:spcPts val="1000"/>
              </a:spcAft>
              <a:buFont typeface="Lucida Grande"/>
              <a:buChar char="–"/>
              <a:defRPr sz="1200"/>
            </a:lvl2pPr>
            <a:lvl3pPr marL="719982" indent="-143996">
              <a:lnSpc>
                <a:spcPct val="107000"/>
              </a:lnSpc>
              <a:spcAft>
                <a:spcPts val="1000"/>
              </a:spcAft>
              <a:buSzPct val="100000"/>
              <a:buFont typeface="Arial" panose="020B0604020202020204" pitchFamily="34" charset="0"/>
              <a:buChar char="•"/>
              <a:defRPr sz="1200"/>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 </a:t>
            </a:r>
          </a:p>
          <a:p>
            <a:pPr lvl="1"/>
            <a:r>
              <a:rPr lang="fi-FI"/>
              <a:t>toinen taso</a:t>
            </a:r>
          </a:p>
          <a:p>
            <a:pPr lvl="2"/>
            <a:r>
              <a:rPr lang="fi-FI"/>
              <a:t>kolmas taso</a:t>
            </a:r>
          </a:p>
        </p:txBody>
      </p:sp>
      <p:sp>
        <p:nvSpPr>
          <p:cNvPr id="9" name="Otsikkolaatikko 4">
            <a:extLst>
              <a:ext uri="{FF2B5EF4-FFF2-40B4-BE49-F238E27FC236}">
                <a16:creationId xmlns:a16="http://schemas.microsoft.com/office/drawing/2014/main" id="{8119B72B-B47F-D99F-DA85-8D6DBE54F05C}"/>
              </a:ext>
            </a:extLst>
          </p:cNvPr>
          <p:cNvSpPr>
            <a:spLocks noGrp="1"/>
          </p:cNvSpPr>
          <p:nvPr>
            <p:ph type="body" sz="quarter" idx="64"/>
          </p:nvPr>
        </p:nvSpPr>
        <p:spPr>
          <a:xfrm>
            <a:off x="8954552" y="1698689"/>
            <a:ext cx="2304000" cy="889001"/>
          </a:xfrm>
          <a:prstGeom prst="roundRect">
            <a:avLst>
              <a:gd name="adj" fmla="val 4957"/>
            </a:avLst>
          </a:prstGeom>
          <a:solidFill>
            <a:schemeClr val="bg2"/>
          </a:solidFill>
        </p:spPr>
        <p:txBody>
          <a:bodyPr lIns="108000" tIns="72000" rIns="108000" bIns="72000" anchor="ctr" anchorCtr="0">
            <a:noAutofit/>
          </a:bodyPr>
          <a:lstStyle>
            <a:lvl1pPr marL="0" indent="0" algn="ctr">
              <a:lnSpc>
                <a:spcPct val="107000"/>
              </a:lnSpc>
              <a:spcAft>
                <a:spcPts val="0"/>
              </a:spcAft>
              <a:buNone/>
              <a:defRPr sz="1600" b="1">
                <a:solidFill>
                  <a:schemeClr val="bg1"/>
                </a:solidFill>
              </a:defRPr>
            </a:lvl1pPr>
            <a:lvl2pPr marL="457167" indent="0">
              <a:buNone/>
              <a:defRPr/>
            </a:lvl2pPr>
          </a:lstStyle>
          <a:p>
            <a:pPr lvl="0"/>
            <a:r>
              <a:rPr lang="fi-FI"/>
              <a:t>Muokkaa tekstin perustyylejä napsauttamalla</a:t>
            </a:r>
          </a:p>
        </p:txBody>
      </p:sp>
      <p:sp>
        <p:nvSpPr>
          <p:cNvPr id="10" name="Text Placeholder 4">
            <a:extLst>
              <a:ext uri="{FF2B5EF4-FFF2-40B4-BE49-F238E27FC236}">
                <a16:creationId xmlns:a16="http://schemas.microsoft.com/office/drawing/2014/main" id="{9E49699E-2119-D43B-0CA9-0A0EBBC50DB2}"/>
              </a:ext>
            </a:extLst>
          </p:cNvPr>
          <p:cNvSpPr>
            <a:spLocks noGrp="1"/>
          </p:cNvSpPr>
          <p:nvPr>
            <p:ph type="body" idx="65" hasCustomPrompt="1"/>
          </p:nvPr>
        </p:nvSpPr>
        <p:spPr>
          <a:xfrm>
            <a:off x="8954553" y="2761477"/>
            <a:ext cx="2303999" cy="3483811"/>
          </a:xfrm>
          <a:prstGeom prst="rect">
            <a:avLst/>
          </a:prstGeom>
        </p:spPr>
        <p:txBody>
          <a:bodyPr vert="horz" lIns="0" tIns="45720" rIns="0" bIns="45720" rtlCol="0">
            <a:noAutofit/>
          </a:bodyPr>
          <a:lstStyle>
            <a:lvl1pPr marL="143996" indent="-143996">
              <a:lnSpc>
                <a:spcPct val="107000"/>
              </a:lnSpc>
              <a:spcAft>
                <a:spcPts val="1000"/>
              </a:spcAft>
              <a:buClrTx/>
              <a:buSzPct val="100000"/>
              <a:buFont typeface="Arial" panose="020B0604020202020204" pitchFamily="34" charset="0"/>
              <a:buChar char="•"/>
              <a:defRPr sz="1400"/>
            </a:lvl1pPr>
            <a:lvl2pPr marL="479988" indent="-191995">
              <a:lnSpc>
                <a:spcPct val="107000"/>
              </a:lnSpc>
              <a:spcAft>
                <a:spcPts val="1000"/>
              </a:spcAft>
              <a:buFont typeface="Lucida Grande"/>
              <a:buChar char="–"/>
              <a:defRPr sz="1200"/>
            </a:lvl2pPr>
            <a:lvl3pPr marL="719982" indent="-143996">
              <a:lnSpc>
                <a:spcPct val="107000"/>
              </a:lnSpc>
              <a:spcAft>
                <a:spcPts val="1000"/>
              </a:spcAft>
              <a:buSzPct val="100000"/>
              <a:buFont typeface="Arial" panose="020B0604020202020204" pitchFamily="34" charset="0"/>
              <a:buChar char="•"/>
              <a:defRPr sz="1200"/>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 </a:t>
            </a:r>
          </a:p>
          <a:p>
            <a:pPr lvl="1"/>
            <a:r>
              <a:rPr lang="fi-FI"/>
              <a:t>toinen taso</a:t>
            </a:r>
          </a:p>
          <a:p>
            <a:pPr lvl="2"/>
            <a:r>
              <a:rPr lang="fi-FI"/>
              <a:t>kolmas taso</a:t>
            </a:r>
          </a:p>
        </p:txBody>
      </p:sp>
    </p:spTree>
    <p:extLst>
      <p:ext uri="{BB962C8B-B14F-4D97-AF65-F5344CB8AC3E}">
        <p14:creationId xmlns:p14="http://schemas.microsoft.com/office/powerpoint/2010/main" val="14899528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uva + tekstilaatikot">
    <p:bg>
      <p:bgPr>
        <a:solidFill>
          <a:schemeClr val="bg1"/>
        </a:solidFill>
        <a:effectLst/>
      </p:bgPr>
    </p:bg>
    <p:spTree>
      <p:nvGrpSpPr>
        <p:cNvPr id="1" name=""/>
        <p:cNvGrpSpPr/>
        <p:nvPr/>
      </p:nvGrpSpPr>
      <p:grpSpPr>
        <a:xfrm>
          <a:off x="0" y="0"/>
          <a:ext cx="0" cy="0"/>
          <a:chOff x="0" y="0"/>
          <a:chExt cx="0" cy="0"/>
        </a:xfrm>
      </p:grpSpPr>
      <p:sp>
        <p:nvSpPr>
          <p:cNvPr id="15" name="Otsikko">
            <a:extLst>
              <a:ext uri="{FF2B5EF4-FFF2-40B4-BE49-F238E27FC236}">
                <a16:creationId xmlns:a16="http://schemas.microsoft.com/office/drawing/2014/main" id="{88919CED-69A7-DA72-1C99-F4441B76F334}"/>
              </a:ext>
            </a:extLst>
          </p:cNvPr>
          <p:cNvSpPr>
            <a:spLocks noGrp="1"/>
          </p:cNvSpPr>
          <p:nvPr>
            <p:ph type="title" hasCustomPrompt="1"/>
          </p:nvPr>
        </p:nvSpPr>
        <p:spPr>
          <a:xfrm>
            <a:off x="676378" y="3582737"/>
            <a:ext cx="10835036" cy="574871"/>
          </a:xfrm>
        </p:spPr>
        <p:txBody>
          <a:bodyPr anchor="ctr" anchorCtr="0"/>
          <a:lstStyle>
            <a:lvl1pPr algn="l">
              <a:lnSpc>
                <a:spcPct val="85000"/>
              </a:lnSpc>
              <a:defRPr sz="3700" spc="-50" baseline="0">
                <a:solidFill>
                  <a:schemeClr val="bg2"/>
                </a:solidFill>
              </a:defRPr>
            </a:lvl1pPr>
          </a:lstStyle>
          <a:p>
            <a:r>
              <a:rPr lang="fi-FI"/>
              <a:t>Muokkaa otsikkoa napsauttamalla</a:t>
            </a:r>
            <a:endParaRPr lang="fi-FI" noProof="0"/>
          </a:p>
        </p:txBody>
      </p:sp>
      <p:sp>
        <p:nvSpPr>
          <p:cNvPr id="2" name="Nuoli 1">
            <a:extLst>
              <a:ext uri="{FF2B5EF4-FFF2-40B4-BE49-F238E27FC236}">
                <a16:creationId xmlns:a16="http://schemas.microsoft.com/office/drawing/2014/main" id="{749B0A75-5928-EF9F-8AE2-1C9B81FA8AC3}"/>
              </a:ext>
            </a:extLst>
          </p:cNvPr>
          <p:cNvSpPr txBox="1">
            <a:spLocks noGrp="1"/>
          </p:cNvSpPr>
          <p:nvPr>
            <p:ph type="body" sz="quarter" idx="65"/>
          </p:nvPr>
        </p:nvSpPr>
        <p:spPr>
          <a:xfrm>
            <a:off x="680590" y="4404319"/>
            <a:ext cx="2475225" cy="966893"/>
          </a:xfrm>
          <a:prstGeom prst="homePlate">
            <a:avLst/>
          </a:prstGeom>
          <a:solidFill>
            <a:schemeClr val="bg1"/>
          </a:solidFill>
          <a:ln w="22225">
            <a:solidFill>
              <a:schemeClr val="bg2"/>
            </a:solidFill>
          </a:ln>
        </p:spPr>
        <p:txBody>
          <a:bodyPr lIns="108000" tIns="0" rIns="0" bIns="0" anchor="ctr">
            <a:noAutofit/>
          </a:bodyPr>
          <a:lstStyle>
            <a:lvl1pPr marL="0" indent="0" algn="l" defTabSz="412720">
              <a:lnSpc>
                <a:spcPct val="100000"/>
              </a:lnSpc>
              <a:spcBef>
                <a:spcPts val="0"/>
              </a:spcBef>
              <a:spcAft>
                <a:spcPts val="0"/>
              </a:spcAft>
              <a:buSzTx/>
              <a:buNone/>
              <a:defRPr sz="1600" b="1">
                <a:solidFill>
                  <a:schemeClr val="bg2"/>
                </a:solidFill>
                <a:latin typeface="+mn-lt"/>
                <a:ea typeface="+mn-ea"/>
                <a:cs typeface="+mn-cs"/>
                <a:sym typeface="Helvetica"/>
              </a:defRPr>
            </a:lvl1pPr>
          </a:lstStyle>
          <a:p>
            <a:pPr lvl="0"/>
            <a:r>
              <a:rPr lang="fi-FI" noProof="0"/>
              <a:t>Muokkaa tekstin perustyylejä napsauttamalla</a:t>
            </a:r>
          </a:p>
        </p:txBody>
      </p:sp>
      <p:sp>
        <p:nvSpPr>
          <p:cNvPr id="8" name="Tekstin paikkamerkki">
            <a:extLst>
              <a:ext uri="{FF2B5EF4-FFF2-40B4-BE49-F238E27FC236}">
                <a16:creationId xmlns:a16="http://schemas.microsoft.com/office/drawing/2014/main" id="{A6D181D2-0BCD-D177-527A-C0A330173650}"/>
              </a:ext>
            </a:extLst>
          </p:cNvPr>
          <p:cNvSpPr>
            <a:spLocks noGrp="1"/>
          </p:cNvSpPr>
          <p:nvPr>
            <p:ph type="body" sz="quarter" idx="58" hasCustomPrompt="1"/>
          </p:nvPr>
        </p:nvSpPr>
        <p:spPr>
          <a:xfrm>
            <a:off x="680589" y="5580856"/>
            <a:ext cx="2297704" cy="966893"/>
          </a:xfrm>
        </p:spPr>
        <p:txBody>
          <a:bodyPr lIns="0" tIns="0" rIns="0" bIns="0">
            <a:normAutofit/>
          </a:bodyPr>
          <a:lstStyle>
            <a:lvl1pPr marL="0" indent="0">
              <a:lnSpc>
                <a:spcPct val="107000"/>
              </a:lnSpc>
              <a:spcAft>
                <a:spcPts val="1067"/>
              </a:spcAft>
              <a:buNone/>
              <a:defRPr sz="1400">
                <a:solidFill>
                  <a:srgbClr val="404040"/>
                </a:solidFill>
              </a:defRPr>
            </a:lvl1pPr>
          </a:lstStyle>
          <a:p>
            <a:pPr marL="0" marR="0" lvl="0" indent="0" algn="l" defTabSz="609570" rtl="0" eaLnBrk="1" fontAlgn="auto" latinLnBrk="0" hangingPunct="1">
              <a:lnSpc>
                <a:spcPct val="110000"/>
              </a:lnSpc>
              <a:spcBef>
                <a:spcPts val="0"/>
              </a:spcBef>
              <a:spcAft>
                <a:spcPts val="300"/>
              </a:spcAft>
              <a:buClrTx/>
              <a:buSzTx/>
              <a:buFont typeface="Arial"/>
              <a:buNone/>
              <a:tabLst/>
              <a:defRPr/>
            </a:pPr>
            <a:r>
              <a:rPr lang="fi-FI"/>
              <a:t>Muokkaa tekstiä napsauttamalla. </a:t>
            </a:r>
          </a:p>
        </p:txBody>
      </p:sp>
      <p:sp>
        <p:nvSpPr>
          <p:cNvPr id="4" name="Nuoli 2">
            <a:extLst>
              <a:ext uri="{FF2B5EF4-FFF2-40B4-BE49-F238E27FC236}">
                <a16:creationId xmlns:a16="http://schemas.microsoft.com/office/drawing/2014/main" id="{D2A3C707-10D3-7F0E-2017-C69C76B65A46}"/>
              </a:ext>
            </a:extLst>
          </p:cNvPr>
          <p:cNvSpPr txBox="1">
            <a:spLocks noGrp="1"/>
          </p:cNvSpPr>
          <p:nvPr>
            <p:ph type="body" sz="quarter" idx="67"/>
          </p:nvPr>
        </p:nvSpPr>
        <p:spPr>
          <a:xfrm>
            <a:off x="3465790" y="4404319"/>
            <a:ext cx="2475225" cy="966893"/>
          </a:xfrm>
          <a:prstGeom prst="homePlate">
            <a:avLst/>
          </a:prstGeom>
          <a:solidFill>
            <a:schemeClr val="bg1"/>
          </a:solidFill>
          <a:ln w="22225">
            <a:solidFill>
              <a:schemeClr val="bg2"/>
            </a:solidFill>
          </a:ln>
        </p:spPr>
        <p:txBody>
          <a:bodyPr lIns="108000" tIns="0" rIns="0" bIns="0" anchor="ctr">
            <a:noAutofit/>
          </a:bodyPr>
          <a:lstStyle>
            <a:lvl1pPr marL="0" indent="0" algn="l" defTabSz="412720">
              <a:lnSpc>
                <a:spcPct val="100000"/>
              </a:lnSpc>
              <a:spcBef>
                <a:spcPts val="0"/>
              </a:spcBef>
              <a:spcAft>
                <a:spcPts val="0"/>
              </a:spcAft>
              <a:buSzTx/>
              <a:buNone/>
              <a:defRPr sz="1600" b="1">
                <a:solidFill>
                  <a:schemeClr val="bg2"/>
                </a:solidFill>
                <a:latin typeface="+mn-lt"/>
                <a:ea typeface="+mn-ea"/>
                <a:cs typeface="+mn-cs"/>
                <a:sym typeface="Helvetica"/>
              </a:defRPr>
            </a:lvl1pPr>
          </a:lstStyle>
          <a:p>
            <a:pPr lvl="0"/>
            <a:r>
              <a:rPr lang="fi-FI" noProof="0"/>
              <a:t>Muokkaa tekstin perustyylejä napsauttamalla</a:t>
            </a:r>
          </a:p>
        </p:txBody>
      </p:sp>
      <p:sp>
        <p:nvSpPr>
          <p:cNvPr id="3" name="Text Placeholder 2">
            <a:extLst>
              <a:ext uri="{FF2B5EF4-FFF2-40B4-BE49-F238E27FC236}">
                <a16:creationId xmlns:a16="http://schemas.microsoft.com/office/drawing/2014/main" id="{C5ACD32F-5449-DF3E-CD8B-A925D2DB396F}"/>
              </a:ext>
            </a:extLst>
          </p:cNvPr>
          <p:cNvSpPr>
            <a:spLocks noGrp="1"/>
          </p:cNvSpPr>
          <p:nvPr>
            <p:ph type="body" sz="quarter" idx="66" hasCustomPrompt="1"/>
          </p:nvPr>
        </p:nvSpPr>
        <p:spPr>
          <a:xfrm>
            <a:off x="3465789" y="5575387"/>
            <a:ext cx="2297704" cy="966893"/>
          </a:xfrm>
        </p:spPr>
        <p:txBody>
          <a:bodyPr lIns="0" tIns="0" rIns="0" bIns="0">
            <a:normAutofit/>
          </a:bodyPr>
          <a:lstStyle>
            <a:lvl1pPr marL="0" indent="0">
              <a:lnSpc>
                <a:spcPct val="107000"/>
              </a:lnSpc>
              <a:spcAft>
                <a:spcPts val="1067"/>
              </a:spcAft>
              <a:buNone/>
              <a:defRPr sz="1400">
                <a:solidFill>
                  <a:srgbClr val="404040"/>
                </a:solidFill>
              </a:defRPr>
            </a:lvl1pPr>
          </a:lstStyle>
          <a:p>
            <a:pPr marL="0" marR="0" lvl="0" indent="0" algn="l" defTabSz="609570" rtl="0" eaLnBrk="1" fontAlgn="auto" latinLnBrk="0" hangingPunct="1">
              <a:lnSpc>
                <a:spcPct val="110000"/>
              </a:lnSpc>
              <a:spcBef>
                <a:spcPts val="0"/>
              </a:spcBef>
              <a:spcAft>
                <a:spcPts val="300"/>
              </a:spcAft>
              <a:buClrTx/>
              <a:buSzTx/>
              <a:buFont typeface="Arial"/>
              <a:buNone/>
              <a:tabLst/>
              <a:defRPr/>
            </a:pPr>
            <a:r>
              <a:rPr lang="fi-FI"/>
              <a:t>Muokkaa tekstiä napsauttamalla. </a:t>
            </a:r>
          </a:p>
        </p:txBody>
      </p:sp>
      <p:sp>
        <p:nvSpPr>
          <p:cNvPr id="7" name="Nuoli 3">
            <a:extLst>
              <a:ext uri="{FF2B5EF4-FFF2-40B4-BE49-F238E27FC236}">
                <a16:creationId xmlns:a16="http://schemas.microsoft.com/office/drawing/2014/main" id="{53FAD169-1D56-A58B-3846-B6C589C23513}"/>
              </a:ext>
            </a:extLst>
          </p:cNvPr>
          <p:cNvSpPr txBox="1">
            <a:spLocks noGrp="1"/>
          </p:cNvSpPr>
          <p:nvPr>
            <p:ph type="body" sz="quarter" idx="68"/>
          </p:nvPr>
        </p:nvSpPr>
        <p:spPr>
          <a:xfrm>
            <a:off x="6250990" y="4404319"/>
            <a:ext cx="2475225" cy="966893"/>
          </a:xfrm>
          <a:prstGeom prst="homePlate">
            <a:avLst/>
          </a:prstGeom>
          <a:solidFill>
            <a:schemeClr val="bg1"/>
          </a:solidFill>
          <a:ln w="22225">
            <a:solidFill>
              <a:schemeClr val="bg2"/>
            </a:solidFill>
          </a:ln>
        </p:spPr>
        <p:txBody>
          <a:bodyPr lIns="108000" tIns="0" rIns="0" bIns="0" anchor="ctr">
            <a:noAutofit/>
          </a:bodyPr>
          <a:lstStyle>
            <a:lvl1pPr marL="0" indent="0" algn="l" defTabSz="412720">
              <a:lnSpc>
                <a:spcPct val="100000"/>
              </a:lnSpc>
              <a:spcBef>
                <a:spcPts val="0"/>
              </a:spcBef>
              <a:spcAft>
                <a:spcPts val="0"/>
              </a:spcAft>
              <a:buSzTx/>
              <a:buNone/>
              <a:defRPr sz="1600" b="1">
                <a:solidFill>
                  <a:schemeClr val="bg2"/>
                </a:solidFill>
                <a:latin typeface="+mn-lt"/>
                <a:ea typeface="+mn-ea"/>
                <a:cs typeface="+mn-cs"/>
                <a:sym typeface="Helvetica"/>
              </a:defRPr>
            </a:lvl1pPr>
          </a:lstStyle>
          <a:p>
            <a:pPr lvl="0"/>
            <a:r>
              <a:rPr lang="fi-FI" noProof="0"/>
              <a:t>Muokkaa tekstin perustyylejä napsauttamalla</a:t>
            </a:r>
          </a:p>
        </p:txBody>
      </p:sp>
      <p:sp>
        <p:nvSpPr>
          <p:cNvPr id="10" name="Tekstin paikkamerkki">
            <a:extLst>
              <a:ext uri="{FF2B5EF4-FFF2-40B4-BE49-F238E27FC236}">
                <a16:creationId xmlns:a16="http://schemas.microsoft.com/office/drawing/2014/main" id="{C268B191-5160-709A-F5CC-E11878C43E7C}"/>
              </a:ext>
            </a:extLst>
          </p:cNvPr>
          <p:cNvSpPr>
            <a:spLocks noGrp="1"/>
          </p:cNvSpPr>
          <p:nvPr>
            <p:ph type="body" sz="quarter" idx="69" hasCustomPrompt="1"/>
          </p:nvPr>
        </p:nvSpPr>
        <p:spPr>
          <a:xfrm>
            <a:off x="6250989" y="5563251"/>
            <a:ext cx="2297704" cy="966893"/>
          </a:xfrm>
        </p:spPr>
        <p:txBody>
          <a:bodyPr lIns="0" tIns="0" rIns="0" bIns="0">
            <a:normAutofit/>
          </a:bodyPr>
          <a:lstStyle>
            <a:lvl1pPr marL="0" indent="0">
              <a:lnSpc>
                <a:spcPct val="107000"/>
              </a:lnSpc>
              <a:spcAft>
                <a:spcPts val="1067"/>
              </a:spcAft>
              <a:buNone/>
              <a:defRPr sz="1400">
                <a:solidFill>
                  <a:srgbClr val="404040"/>
                </a:solidFill>
              </a:defRPr>
            </a:lvl1pPr>
          </a:lstStyle>
          <a:p>
            <a:pPr marL="0" marR="0" lvl="0" indent="0" algn="l" defTabSz="609570" rtl="0" eaLnBrk="1" fontAlgn="auto" latinLnBrk="0" hangingPunct="1">
              <a:lnSpc>
                <a:spcPct val="110000"/>
              </a:lnSpc>
              <a:spcBef>
                <a:spcPts val="0"/>
              </a:spcBef>
              <a:spcAft>
                <a:spcPts val="300"/>
              </a:spcAft>
              <a:buClrTx/>
              <a:buSzTx/>
              <a:buFont typeface="Arial"/>
              <a:buNone/>
              <a:tabLst/>
              <a:defRPr/>
            </a:pPr>
            <a:r>
              <a:rPr lang="fi-FI"/>
              <a:t>Muokkaa tekstiä napsauttamalla. </a:t>
            </a:r>
          </a:p>
        </p:txBody>
      </p:sp>
      <p:sp>
        <p:nvSpPr>
          <p:cNvPr id="6" name="Nuoli 4">
            <a:extLst>
              <a:ext uri="{FF2B5EF4-FFF2-40B4-BE49-F238E27FC236}">
                <a16:creationId xmlns:a16="http://schemas.microsoft.com/office/drawing/2014/main" id="{E79632BE-152A-A53B-4B09-1684E3F9FFC9}"/>
              </a:ext>
            </a:extLst>
          </p:cNvPr>
          <p:cNvSpPr txBox="1">
            <a:spLocks noGrp="1"/>
          </p:cNvSpPr>
          <p:nvPr>
            <p:ph type="body" sz="quarter" idx="72"/>
          </p:nvPr>
        </p:nvSpPr>
        <p:spPr>
          <a:xfrm>
            <a:off x="9036189" y="4404319"/>
            <a:ext cx="2475225" cy="966893"/>
          </a:xfrm>
          <a:prstGeom prst="homePlate">
            <a:avLst/>
          </a:prstGeom>
          <a:solidFill>
            <a:schemeClr val="bg1"/>
          </a:solidFill>
          <a:ln w="22225">
            <a:solidFill>
              <a:schemeClr val="bg2"/>
            </a:solidFill>
          </a:ln>
        </p:spPr>
        <p:txBody>
          <a:bodyPr lIns="108000" tIns="0" rIns="0" bIns="0" anchor="ctr">
            <a:noAutofit/>
          </a:bodyPr>
          <a:lstStyle>
            <a:lvl1pPr marL="0" indent="0" algn="l" defTabSz="412720">
              <a:lnSpc>
                <a:spcPct val="100000"/>
              </a:lnSpc>
              <a:spcBef>
                <a:spcPts val="0"/>
              </a:spcBef>
              <a:spcAft>
                <a:spcPts val="0"/>
              </a:spcAft>
              <a:buSzTx/>
              <a:buNone/>
              <a:defRPr sz="1600" b="1">
                <a:solidFill>
                  <a:schemeClr val="bg2"/>
                </a:solidFill>
                <a:latin typeface="+mn-lt"/>
                <a:ea typeface="+mn-ea"/>
                <a:cs typeface="+mn-cs"/>
                <a:sym typeface="Helvetica"/>
              </a:defRPr>
            </a:lvl1pPr>
          </a:lstStyle>
          <a:p>
            <a:pPr lvl="0"/>
            <a:r>
              <a:rPr lang="fi-FI" noProof="0"/>
              <a:t>Muokkaa tekstin perustyylejä napsauttamalla</a:t>
            </a:r>
          </a:p>
        </p:txBody>
      </p:sp>
      <p:sp>
        <p:nvSpPr>
          <p:cNvPr id="12" name="Tekstin paikkamerkki">
            <a:extLst>
              <a:ext uri="{FF2B5EF4-FFF2-40B4-BE49-F238E27FC236}">
                <a16:creationId xmlns:a16="http://schemas.microsoft.com/office/drawing/2014/main" id="{6AEDAFEA-471C-6758-B89E-9BD7DA5780B4}"/>
              </a:ext>
            </a:extLst>
          </p:cNvPr>
          <p:cNvSpPr>
            <a:spLocks noGrp="1"/>
          </p:cNvSpPr>
          <p:nvPr>
            <p:ph type="body" sz="quarter" idx="71" hasCustomPrompt="1"/>
          </p:nvPr>
        </p:nvSpPr>
        <p:spPr>
          <a:xfrm>
            <a:off x="9036188" y="5560947"/>
            <a:ext cx="2297704" cy="966893"/>
          </a:xfrm>
        </p:spPr>
        <p:txBody>
          <a:bodyPr lIns="0" tIns="0" rIns="0" bIns="0">
            <a:normAutofit/>
          </a:bodyPr>
          <a:lstStyle>
            <a:lvl1pPr marL="0" indent="0">
              <a:lnSpc>
                <a:spcPct val="107000"/>
              </a:lnSpc>
              <a:spcAft>
                <a:spcPts val="1067"/>
              </a:spcAft>
              <a:buNone/>
              <a:defRPr sz="1400">
                <a:solidFill>
                  <a:srgbClr val="404040"/>
                </a:solidFill>
              </a:defRPr>
            </a:lvl1pPr>
          </a:lstStyle>
          <a:p>
            <a:pPr marL="0" marR="0" lvl="0" indent="0" algn="l" defTabSz="609570" rtl="0" eaLnBrk="1" fontAlgn="auto" latinLnBrk="0" hangingPunct="1">
              <a:lnSpc>
                <a:spcPct val="110000"/>
              </a:lnSpc>
              <a:spcBef>
                <a:spcPts val="0"/>
              </a:spcBef>
              <a:spcAft>
                <a:spcPts val="300"/>
              </a:spcAft>
              <a:buClrTx/>
              <a:buSzTx/>
              <a:buFont typeface="Arial"/>
              <a:buNone/>
              <a:tabLst/>
              <a:defRPr/>
            </a:pPr>
            <a:r>
              <a:rPr lang="fi-FI"/>
              <a:t>Muokkaa tekstiä napsauttamalla. </a:t>
            </a:r>
          </a:p>
        </p:txBody>
      </p:sp>
      <p:sp>
        <p:nvSpPr>
          <p:cNvPr id="9" name="Kuvan paikkamerkki 2">
            <a:extLst>
              <a:ext uri="{FF2B5EF4-FFF2-40B4-BE49-F238E27FC236}">
                <a16:creationId xmlns:a16="http://schemas.microsoft.com/office/drawing/2014/main" id="{5D08F5D4-B30E-481D-8F0A-A67744EE110B}"/>
              </a:ext>
            </a:extLst>
          </p:cNvPr>
          <p:cNvSpPr>
            <a:spLocks noGrp="1"/>
          </p:cNvSpPr>
          <p:nvPr>
            <p:ph type="pic" sz="quarter" idx="13" hasCustomPrompt="1"/>
          </p:nvPr>
        </p:nvSpPr>
        <p:spPr>
          <a:xfrm>
            <a:off x="0" y="-1"/>
            <a:ext cx="12192000" cy="3277076"/>
          </a:xfrm>
          <a:noFill/>
        </p:spPr>
        <p:txBody>
          <a:bodyPr lIns="216000" tIns="144000" rIns="216000" anchor="t" anchorCtr="0">
            <a:noAutofit/>
          </a:bodyPr>
          <a:lstStyle>
            <a:lvl1pPr marL="0" marR="0" indent="0" algn="l" defTabSz="609585" rtl="0" eaLnBrk="1" fontAlgn="auto" latinLnBrk="0" hangingPunct="1">
              <a:lnSpc>
                <a:spcPct val="100000"/>
              </a:lnSpc>
              <a:spcBef>
                <a:spcPts val="0"/>
              </a:spcBef>
              <a:spcAft>
                <a:spcPts val="0"/>
              </a:spcAft>
              <a:buClrTx/>
              <a:buSzTx/>
              <a:buFont typeface="Arial"/>
              <a:buNone/>
              <a:tabLst/>
              <a:defRPr sz="1100">
                <a:solidFill>
                  <a:srgbClr val="404040"/>
                </a:solidFill>
              </a:defRPr>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Lisää kuva: valitse kuvan kehyslaatikko &gt; Lisää-välilehti &gt; Kuvat (lisää kuva omasta sijainnista ”Tämä laite” tai Microsoftin kuvapankista ”Kuvapankkikuvat”).</a:t>
            </a:r>
            <a:br>
              <a:rPr lang="fi-FI"/>
            </a:br>
            <a:br>
              <a:rPr lang="fi-FI"/>
            </a:br>
            <a:r>
              <a:rPr lang="fi-FI"/>
              <a:t>Kuvan vaihtaminen: valitse kuva &gt; hiiren oikea &gt; Vaihda kuva. </a:t>
            </a:r>
            <a:br>
              <a:rPr lang="fi-FI"/>
            </a:br>
            <a:br>
              <a:rPr lang="fi-FI"/>
            </a:br>
            <a:r>
              <a:rPr lang="fi-FI"/>
              <a:t>Kuvan rajauksen muuttaminen: valitse kuva &gt; Kuvan muoto -välilehti &gt; Rajaa. </a:t>
            </a:r>
          </a:p>
        </p:txBody>
      </p:sp>
      <p:sp>
        <p:nvSpPr>
          <p:cNvPr id="5" name="Kuvaaja">
            <a:extLst>
              <a:ext uri="{FF2B5EF4-FFF2-40B4-BE49-F238E27FC236}">
                <a16:creationId xmlns:a16="http://schemas.microsoft.com/office/drawing/2014/main" id="{EEC8E8A1-88AC-FE6A-886C-8A276FBDBF26}"/>
              </a:ext>
            </a:extLst>
          </p:cNvPr>
          <p:cNvSpPr>
            <a:spLocks noGrp="1"/>
          </p:cNvSpPr>
          <p:nvPr>
            <p:ph type="body" sz="quarter" idx="22" hasCustomPrompt="1"/>
          </p:nvPr>
        </p:nvSpPr>
        <p:spPr>
          <a:xfrm>
            <a:off x="10639454" y="2871262"/>
            <a:ext cx="1435462" cy="281629"/>
          </a:xfrm>
          <a:prstGeom prst="roundRect">
            <a:avLst>
              <a:gd name="adj" fmla="val 12646"/>
            </a:avLst>
          </a:prstGeom>
          <a:solidFill>
            <a:schemeClr val="tx1"/>
          </a:solidFill>
        </p:spPr>
        <p:txBody>
          <a:bodyPr wrap="none" lIns="72000" tIns="54000" rIns="61200" bIns="54000" anchor="ctr" anchorCtr="0">
            <a:spAutoFit/>
          </a:bodyPr>
          <a:lstStyle>
            <a:lvl1pPr marL="0" indent="0" algn="r">
              <a:lnSpc>
                <a:spcPct val="90000"/>
              </a:lnSpc>
              <a:spcAft>
                <a:spcPts val="0"/>
              </a:spcAft>
              <a:buNone/>
              <a:defRPr sz="1100">
                <a:solidFill>
                  <a:schemeClr val="bg1"/>
                </a:solidFill>
              </a:defRPr>
            </a:lvl1pPr>
          </a:lstStyle>
          <a:p>
            <a:pPr lvl="0"/>
            <a:r>
              <a:rPr lang="fi-FI"/>
              <a:t>Kuva: Kuvaajan nimi</a:t>
            </a:r>
          </a:p>
        </p:txBody>
      </p:sp>
    </p:spTree>
    <p:extLst>
      <p:ext uri="{BB962C8B-B14F-4D97-AF65-F5344CB8AC3E}">
        <p14:creationId xmlns:p14="http://schemas.microsoft.com/office/powerpoint/2010/main" val="2022352371"/>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ikajana">
    <p:bg>
      <p:bgPr>
        <a:solidFill>
          <a:schemeClr val="bg1"/>
        </a:solidFill>
        <a:effectLst/>
      </p:bgPr>
    </p:bg>
    <p:spTree>
      <p:nvGrpSpPr>
        <p:cNvPr id="1" name=""/>
        <p:cNvGrpSpPr/>
        <p:nvPr/>
      </p:nvGrpSpPr>
      <p:grpSpPr>
        <a:xfrm>
          <a:off x="0" y="0"/>
          <a:ext cx="0" cy="0"/>
          <a:chOff x="0" y="0"/>
          <a:chExt cx="0" cy="0"/>
        </a:xfrm>
      </p:grpSpPr>
      <p:sp>
        <p:nvSpPr>
          <p:cNvPr id="2" name="Otsikko">
            <a:extLst>
              <a:ext uri="{FF2B5EF4-FFF2-40B4-BE49-F238E27FC236}">
                <a16:creationId xmlns:a16="http://schemas.microsoft.com/office/drawing/2014/main" id="{0B38B565-8F9E-DD32-00C1-5094D10F4EAE}"/>
              </a:ext>
            </a:extLst>
          </p:cNvPr>
          <p:cNvSpPr>
            <a:spLocks noGrp="1"/>
          </p:cNvSpPr>
          <p:nvPr>
            <p:ph type="title" hasCustomPrompt="1"/>
          </p:nvPr>
        </p:nvSpPr>
        <p:spPr>
          <a:xfrm>
            <a:off x="952501" y="934191"/>
            <a:ext cx="10306051" cy="713620"/>
          </a:xfrm>
        </p:spPr>
        <p:txBody>
          <a:bodyPr anchor="b" anchorCtr="0"/>
          <a:lstStyle>
            <a:lvl1pPr algn="l">
              <a:lnSpc>
                <a:spcPct val="85000"/>
              </a:lnSpc>
              <a:defRPr sz="4800" spc="-100" baseline="0">
                <a:solidFill>
                  <a:schemeClr val="bg2"/>
                </a:solidFill>
              </a:defRPr>
            </a:lvl1pPr>
          </a:lstStyle>
          <a:p>
            <a:r>
              <a:rPr lang="fi-FI"/>
              <a:t>Aikajana</a:t>
            </a:r>
            <a:endParaRPr lang="fi-FI" noProof="0"/>
          </a:p>
        </p:txBody>
      </p:sp>
      <p:sp>
        <p:nvSpPr>
          <p:cNvPr id="8" name="Text Placeholder 1">
            <a:extLst>
              <a:ext uri="{FF2B5EF4-FFF2-40B4-BE49-F238E27FC236}">
                <a16:creationId xmlns:a16="http://schemas.microsoft.com/office/drawing/2014/main" id="{4A2DFCC2-F2FB-DDB6-0E48-494730B948B3}"/>
              </a:ext>
            </a:extLst>
          </p:cNvPr>
          <p:cNvSpPr>
            <a:spLocks noGrp="1"/>
          </p:cNvSpPr>
          <p:nvPr>
            <p:ph type="body" idx="13" hasCustomPrompt="1"/>
          </p:nvPr>
        </p:nvSpPr>
        <p:spPr>
          <a:xfrm>
            <a:off x="933448" y="2173767"/>
            <a:ext cx="2303999" cy="1106967"/>
          </a:xfrm>
          <a:prstGeom prst="rect">
            <a:avLst/>
          </a:prstGeom>
        </p:spPr>
        <p:txBody>
          <a:bodyPr vert="horz" lIns="0" tIns="0" rIns="0" bIns="0" rtlCol="0" anchor="b" anchorCtr="0">
            <a:noAutofit/>
          </a:bodyPr>
          <a:lstStyle>
            <a:lvl1pPr marL="0" indent="0" algn="ctr">
              <a:lnSpc>
                <a:spcPct val="107000"/>
              </a:lnSpc>
              <a:spcAft>
                <a:spcPts val="0"/>
              </a:spcAft>
              <a:buClrTx/>
              <a:buSzPct val="100000"/>
              <a:buFont typeface="Arial" panose="020B0604020202020204" pitchFamily="34" charset="0"/>
              <a:buNone/>
              <a:defRPr sz="1600"/>
            </a:lvl1pPr>
            <a:lvl2pPr marL="479988" indent="-191995">
              <a:lnSpc>
                <a:spcPct val="107000"/>
              </a:lnSpc>
              <a:spcAft>
                <a:spcPts val="533"/>
              </a:spcAft>
              <a:buFont typeface="Lucida Grande"/>
              <a:buChar char="–"/>
              <a:defRPr sz="1200"/>
            </a:lvl2pPr>
            <a:lvl3pPr marL="719982" indent="-143996">
              <a:lnSpc>
                <a:spcPct val="107000"/>
              </a:lnSpc>
              <a:spcAft>
                <a:spcPts val="533"/>
              </a:spcAft>
              <a:buSzPct val="100000"/>
              <a:buFont typeface="Arial" panose="020B0604020202020204" pitchFamily="34" charset="0"/>
              <a:buChar char="•"/>
              <a:defRPr sz="933"/>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a:t>
            </a:r>
          </a:p>
        </p:txBody>
      </p:sp>
      <p:sp>
        <p:nvSpPr>
          <p:cNvPr id="9" name="Text Placeholder 1">
            <a:extLst>
              <a:ext uri="{FF2B5EF4-FFF2-40B4-BE49-F238E27FC236}">
                <a16:creationId xmlns:a16="http://schemas.microsoft.com/office/drawing/2014/main" id="{377C5B8A-C64D-E1EB-7677-9FD158263727}"/>
              </a:ext>
            </a:extLst>
          </p:cNvPr>
          <p:cNvSpPr>
            <a:spLocks noGrp="1"/>
          </p:cNvSpPr>
          <p:nvPr>
            <p:ph type="body" idx="14" hasCustomPrompt="1"/>
          </p:nvPr>
        </p:nvSpPr>
        <p:spPr>
          <a:xfrm>
            <a:off x="3600799" y="2173767"/>
            <a:ext cx="2303999" cy="1106967"/>
          </a:xfrm>
          <a:prstGeom prst="rect">
            <a:avLst/>
          </a:prstGeom>
        </p:spPr>
        <p:txBody>
          <a:bodyPr vert="horz" lIns="0" tIns="0" rIns="0" bIns="0" rtlCol="0" anchor="b" anchorCtr="0">
            <a:noAutofit/>
          </a:bodyPr>
          <a:lstStyle>
            <a:lvl1pPr marL="0" indent="0" algn="ctr">
              <a:lnSpc>
                <a:spcPct val="107000"/>
              </a:lnSpc>
              <a:spcAft>
                <a:spcPts val="0"/>
              </a:spcAft>
              <a:buClrTx/>
              <a:buSzPct val="100000"/>
              <a:buFont typeface="Arial" panose="020B0604020202020204" pitchFamily="34" charset="0"/>
              <a:buNone/>
              <a:defRPr sz="1600"/>
            </a:lvl1pPr>
            <a:lvl2pPr marL="479988" indent="-191995">
              <a:lnSpc>
                <a:spcPct val="107000"/>
              </a:lnSpc>
              <a:spcAft>
                <a:spcPts val="533"/>
              </a:spcAft>
              <a:buFont typeface="Lucida Grande"/>
              <a:buChar char="–"/>
              <a:defRPr sz="1200"/>
            </a:lvl2pPr>
            <a:lvl3pPr marL="719982" indent="-143996">
              <a:lnSpc>
                <a:spcPct val="107000"/>
              </a:lnSpc>
              <a:spcAft>
                <a:spcPts val="533"/>
              </a:spcAft>
              <a:buSzPct val="100000"/>
              <a:buFont typeface="Arial" panose="020B0604020202020204" pitchFamily="34" charset="0"/>
              <a:buChar char="•"/>
              <a:defRPr sz="933"/>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a:t>
            </a:r>
          </a:p>
        </p:txBody>
      </p:sp>
      <p:sp>
        <p:nvSpPr>
          <p:cNvPr id="10" name="Text Placeholder 1">
            <a:extLst>
              <a:ext uri="{FF2B5EF4-FFF2-40B4-BE49-F238E27FC236}">
                <a16:creationId xmlns:a16="http://schemas.microsoft.com/office/drawing/2014/main" id="{AAECE788-E374-B1FB-27A7-627739A3990C}"/>
              </a:ext>
            </a:extLst>
          </p:cNvPr>
          <p:cNvSpPr>
            <a:spLocks noGrp="1"/>
          </p:cNvSpPr>
          <p:nvPr>
            <p:ph type="body" idx="15" hasCustomPrompt="1"/>
          </p:nvPr>
        </p:nvSpPr>
        <p:spPr>
          <a:xfrm>
            <a:off x="6268150" y="2173767"/>
            <a:ext cx="2303999" cy="1106967"/>
          </a:xfrm>
          <a:prstGeom prst="rect">
            <a:avLst/>
          </a:prstGeom>
        </p:spPr>
        <p:txBody>
          <a:bodyPr vert="horz" lIns="0" tIns="0" rIns="0" bIns="0" rtlCol="0" anchor="b" anchorCtr="0">
            <a:noAutofit/>
          </a:bodyPr>
          <a:lstStyle>
            <a:lvl1pPr marL="0" indent="0" algn="ctr">
              <a:lnSpc>
                <a:spcPct val="107000"/>
              </a:lnSpc>
              <a:spcAft>
                <a:spcPts val="0"/>
              </a:spcAft>
              <a:buClrTx/>
              <a:buSzPct val="100000"/>
              <a:buFont typeface="Arial" panose="020B0604020202020204" pitchFamily="34" charset="0"/>
              <a:buNone/>
              <a:defRPr sz="1600"/>
            </a:lvl1pPr>
            <a:lvl2pPr marL="479988" indent="-191995">
              <a:lnSpc>
                <a:spcPct val="107000"/>
              </a:lnSpc>
              <a:spcAft>
                <a:spcPts val="533"/>
              </a:spcAft>
              <a:buFont typeface="Lucida Grande"/>
              <a:buChar char="–"/>
              <a:defRPr sz="1200"/>
            </a:lvl2pPr>
            <a:lvl3pPr marL="719982" indent="-143996">
              <a:lnSpc>
                <a:spcPct val="107000"/>
              </a:lnSpc>
              <a:spcAft>
                <a:spcPts val="533"/>
              </a:spcAft>
              <a:buSzPct val="100000"/>
              <a:buFont typeface="Arial" panose="020B0604020202020204" pitchFamily="34" charset="0"/>
              <a:buChar char="•"/>
              <a:defRPr sz="933"/>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a:t>
            </a:r>
          </a:p>
        </p:txBody>
      </p:sp>
      <p:sp>
        <p:nvSpPr>
          <p:cNvPr id="11" name="Text Placeholder 1">
            <a:extLst>
              <a:ext uri="{FF2B5EF4-FFF2-40B4-BE49-F238E27FC236}">
                <a16:creationId xmlns:a16="http://schemas.microsoft.com/office/drawing/2014/main" id="{5F264BC1-9945-2634-A6F5-1A9491B9E8A6}"/>
              </a:ext>
            </a:extLst>
          </p:cNvPr>
          <p:cNvSpPr>
            <a:spLocks noGrp="1"/>
          </p:cNvSpPr>
          <p:nvPr>
            <p:ph type="body" idx="16" hasCustomPrompt="1"/>
          </p:nvPr>
        </p:nvSpPr>
        <p:spPr>
          <a:xfrm>
            <a:off x="8935501" y="2173767"/>
            <a:ext cx="2303999" cy="1106967"/>
          </a:xfrm>
          <a:prstGeom prst="rect">
            <a:avLst/>
          </a:prstGeom>
        </p:spPr>
        <p:txBody>
          <a:bodyPr vert="horz" lIns="0" tIns="0" rIns="0" bIns="0" rtlCol="0" anchor="b" anchorCtr="0">
            <a:noAutofit/>
          </a:bodyPr>
          <a:lstStyle>
            <a:lvl1pPr marL="0" indent="0" algn="ctr">
              <a:lnSpc>
                <a:spcPct val="107000"/>
              </a:lnSpc>
              <a:spcAft>
                <a:spcPts val="0"/>
              </a:spcAft>
              <a:buClrTx/>
              <a:buSzPct val="100000"/>
              <a:buFont typeface="Arial" panose="020B0604020202020204" pitchFamily="34" charset="0"/>
              <a:buNone/>
              <a:defRPr sz="1600"/>
            </a:lvl1pPr>
            <a:lvl2pPr marL="479988" indent="-191995">
              <a:lnSpc>
                <a:spcPct val="107000"/>
              </a:lnSpc>
              <a:spcAft>
                <a:spcPts val="533"/>
              </a:spcAft>
              <a:buFont typeface="Lucida Grande"/>
              <a:buChar char="–"/>
              <a:defRPr sz="1200"/>
            </a:lvl2pPr>
            <a:lvl3pPr marL="719982" indent="-143996">
              <a:lnSpc>
                <a:spcPct val="107000"/>
              </a:lnSpc>
              <a:spcAft>
                <a:spcPts val="533"/>
              </a:spcAft>
              <a:buSzPct val="100000"/>
              <a:buFont typeface="Arial" panose="020B0604020202020204" pitchFamily="34" charset="0"/>
              <a:buChar char="•"/>
              <a:defRPr sz="933"/>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a:t>
            </a:r>
          </a:p>
        </p:txBody>
      </p:sp>
      <p:sp>
        <p:nvSpPr>
          <p:cNvPr id="4" name="Text Placeholder 1">
            <a:extLst>
              <a:ext uri="{FF2B5EF4-FFF2-40B4-BE49-F238E27FC236}">
                <a16:creationId xmlns:a16="http://schemas.microsoft.com/office/drawing/2014/main" id="{43717AC1-6E9D-77B3-EBC1-5000AA2CCAEC}"/>
              </a:ext>
            </a:extLst>
          </p:cNvPr>
          <p:cNvSpPr>
            <a:spLocks noGrp="1"/>
          </p:cNvSpPr>
          <p:nvPr>
            <p:ph type="body" idx="1" hasCustomPrompt="1"/>
          </p:nvPr>
        </p:nvSpPr>
        <p:spPr>
          <a:xfrm>
            <a:off x="952502" y="5039833"/>
            <a:ext cx="2303999" cy="1106967"/>
          </a:xfrm>
          <a:prstGeom prst="rect">
            <a:avLst/>
          </a:prstGeom>
        </p:spPr>
        <p:txBody>
          <a:bodyPr vert="horz" lIns="0" tIns="0" rIns="0" bIns="0" rtlCol="0" anchor="t" anchorCtr="0">
            <a:noAutofit/>
          </a:bodyPr>
          <a:lstStyle>
            <a:lvl1pPr marL="0" indent="0" algn="ctr">
              <a:lnSpc>
                <a:spcPct val="107000"/>
              </a:lnSpc>
              <a:spcAft>
                <a:spcPts val="0"/>
              </a:spcAft>
              <a:buClrTx/>
              <a:buSzPct val="100000"/>
              <a:buFont typeface="Arial" panose="020B0604020202020204" pitchFamily="34" charset="0"/>
              <a:buNone/>
              <a:defRPr sz="1600"/>
            </a:lvl1pPr>
            <a:lvl2pPr marL="479988" indent="-191995">
              <a:lnSpc>
                <a:spcPct val="107000"/>
              </a:lnSpc>
              <a:spcAft>
                <a:spcPts val="533"/>
              </a:spcAft>
              <a:buFont typeface="Lucida Grande"/>
              <a:buChar char="–"/>
              <a:defRPr sz="1200"/>
            </a:lvl2pPr>
            <a:lvl3pPr marL="719982" indent="-143996">
              <a:lnSpc>
                <a:spcPct val="107000"/>
              </a:lnSpc>
              <a:spcAft>
                <a:spcPts val="533"/>
              </a:spcAft>
              <a:buSzPct val="100000"/>
              <a:buFont typeface="Arial" panose="020B0604020202020204" pitchFamily="34" charset="0"/>
              <a:buChar char="•"/>
              <a:defRPr sz="933"/>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a:t>
            </a:r>
          </a:p>
        </p:txBody>
      </p:sp>
      <p:sp>
        <p:nvSpPr>
          <p:cNvPr id="5" name="Text Placeholder 1">
            <a:extLst>
              <a:ext uri="{FF2B5EF4-FFF2-40B4-BE49-F238E27FC236}">
                <a16:creationId xmlns:a16="http://schemas.microsoft.com/office/drawing/2014/main" id="{A0332319-D819-ED72-3EAC-4170892D8F84}"/>
              </a:ext>
            </a:extLst>
          </p:cNvPr>
          <p:cNvSpPr>
            <a:spLocks noGrp="1"/>
          </p:cNvSpPr>
          <p:nvPr>
            <p:ph type="body" idx="10" hasCustomPrompt="1"/>
          </p:nvPr>
        </p:nvSpPr>
        <p:spPr>
          <a:xfrm>
            <a:off x="3619853" y="5039833"/>
            <a:ext cx="2303999" cy="1106967"/>
          </a:xfrm>
          <a:prstGeom prst="rect">
            <a:avLst/>
          </a:prstGeom>
        </p:spPr>
        <p:txBody>
          <a:bodyPr vert="horz" lIns="0" tIns="0" rIns="0" bIns="0" rtlCol="0" anchor="t" anchorCtr="0">
            <a:noAutofit/>
          </a:bodyPr>
          <a:lstStyle>
            <a:lvl1pPr marL="0" indent="0" algn="ctr">
              <a:lnSpc>
                <a:spcPct val="107000"/>
              </a:lnSpc>
              <a:spcAft>
                <a:spcPts val="0"/>
              </a:spcAft>
              <a:buClrTx/>
              <a:buSzPct val="100000"/>
              <a:buFont typeface="Arial" panose="020B0604020202020204" pitchFamily="34" charset="0"/>
              <a:buNone/>
              <a:defRPr sz="1600"/>
            </a:lvl1pPr>
            <a:lvl2pPr marL="479988" indent="-191995">
              <a:lnSpc>
                <a:spcPct val="107000"/>
              </a:lnSpc>
              <a:spcAft>
                <a:spcPts val="533"/>
              </a:spcAft>
              <a:buFont typeface="Lucida Grande"/>
              <a:buChar char="–"/>
              <a:defRPr sz="1200"/>
            </a:lvl2pPr>
            <a:lvl3pPr marL="719982" indent="-143996">
              <a:lnSpc>
                <a:spcPct val="107000"/>
              </a:lnSpc>
              <a:spcAft>
                <a:spcPts val="533"/>
              </a:spcAft>
              <a:buSzPct val="100000"/>
              <a:buFont typeface="Arial" panose="020B0604020202020204" pitchFamily="34" charset="0"/>
              <a:buChar char="•"/>
              <a:defRPr sz="933"/>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a:t>
            </a:r>
          </a:p>
        </p:txBody>
      </p:sp>
      <p:sp>
        <p:nvSpPr>
          <p:cNvPr id="6" name="Text Placeholder 1">
            <a:extLst>
              <a:ext uri="{FF2B5EF4-FFF2-40B4-BE49-F238E27FC236}">
                <a16:creationId xmlns:a16="http://schemas.microsoft.com/office/drawing/2014/main" id="{92DDDBEB-5B4B-FE58-0461-C2C6200AE7C3}"/>
              </a:ext>
            </a:extLst>
          </p:cNvPr>
          <p:cNvSpPr>
            <a:spLocks noGrp="1"/>
          </p:cNvSpPr>
          <p:nvPr>
            <p:ph type="body" idx="11" hasCustomPrompt="1"/>
          </p:nvPr>
        </p:nvSpPr>
        <p:spPr>
          <a:xfrm>
            <a:off x="6287203" y="5039833"/>
            <a:ext cx="2303999" cy="1106967"/>
          </a:xfrm>
          <a:prstGeom prst="rect">
            <a:avLst/>
          </a:prstGeom>
        </p:spPr>
        <p:txBody>
          <a:bodyPr vert="horz" lIns="0" tIns="0" rIns="0" bIns="0" rtlCol="0" anchor="t" anchorCtr="0">
            <a:noAutofit/>
          </a:bodyPr>
          <a:lstStyle>
            <a:lvl1pPr marL="0" indent="0" algn="ctr">
              <a:lnSpc>
                <a:spcPct val="107000"/>
              </a:lnSpc>
              <a:spcAft>
                <a:spcPts val="0"/>
              </a:spcAft>
              <a:buClrTx/>
              <a:buSzPct val="100000"/>
              <a:buFont typeface="Arial" panose="020B0604020202020204" pitchFamily="34" charset="0"/>
              <a:buNone/>
              <a:defRPr sz="1600"/>
            </a:lvl1pPr>
            <a:lvl2pPr marL="479988" indent="-191995">
              <a:lnSpc>
                <a:spcPct val="107000"/>
              </a:lnSpc>
              <a:spcAft>
                <a:spcPts val="533"/>
              </a:spcAft>
              <a:buFont typeface="Lucida Grande"/>
              <a:buChar char="–"/>
              <a:defRPr sz="1200"/>
            </a:lvl2pPr>
            <a:lvl3pPr marL="719982" indent="-143996">
              <a:lnSpc>
                <a:spcPct val="107000"/>
              </a:lnSpc>
              <a:spcAft>
                <a:spcPts val="533"/>
              </a:spcAft>
              <a:buSzPct val="100000"/>
              <a:buFont typeface="Arial" panose="020B0604020202020204" pitchFamily="34" charset="0"/>
              <a:buChar char="•"/>
              <a:defRPr sz="933"/>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a:t>
            </a:r>
          </a:p>
        </p:txBody>
      </p:sp>
      <p:sp>
        <p:nvSpPr>
          <p:cNvPr id="7" name="Text Placeholder 1">
            <a:extLst>
              <a:ext uri="{FF2B5EF4-FFF2-40B4-BE49-F238E27FC236}">
                <a16:creationId xmlns:a16="http://schemas.microsoft.com/office/drawing/2014/main" id="{3AF46AF2-1DE8-0831-397B-2046D9539570}"/>
              </a:ext>
            </a:extLst>
          </p:cNvPr>
          <p:cNvSpPr>
            <a:spLocks noGrp="1"/>
          </p:cNvSpPr>
          <p:nvPr>
            <p:ph type="body" idx="12" hasCustomPrompt="1"/>
          </p:nvPr>
        </p:nvSpPr>
        <p:spPr>
          <a:xfrm>
            <a:off x="8954554" y="5039833"/>
            <a:ext cx="2303999" cy="1106967"/>
          </a:xfrm>
          <a:prstGeom prst="rect">
            <a:avLst/>
          </a:prstGeom>
        </p:spPr>
        <p:txBody>
          <a:bodyPr vert="horz" lIns="0" tIns="0" rIns="0" bIns="0" rtlCol="0" anchor="t" anchorCtr="0">
            <a:noAutofit/>
          </a:bodyPr>
          <a:lstStyle>
            <a:lvl1pPr marL="0" indent="0" algn="ctr">
              <a:lnSpc>
                <a:spcPct val="107000"/>
              </a:lnSpc>
              <a:spcAft>
                <a:spcPts val="0"/>
              </a:spcAft>
              <a:buClrTx/>
              <a:buSzPct val="100000"/>
              <a:buFont typeface="Arial" panose="020B0604020202020204" pitchFamily="34" charset="0"/>
              <a:buNone/>
              <a:defRPr sz="1600"/>
            </a:lvl1pPr>
            <a:lvl2pPr marL="479988" indent="-191995">
              <a:lnSpc>
                <a:spcPct val="107000"/>
              </a:lnSpc>
              <a:spcAft>
                <a:spcPts val="533"/>
              </a:spcAft>
              <a:buFont typeface="Lucida Grande"/>
              <a:buChar char="–"/>
              <a:defRPr sz="1200"/>
            </a:lvl2pPr>
            <a:lvl3pPr marL="719982" indent="-143996">
              <a:lnSpc>
                <a:spcPct val="107000"/>
              </a:lnSpc>
              <a:spcAft>
                <a:spcPts val="533"/>
              </a:spcAft>
              <a:buSzPct val="100000"/>
              <a:buFont typeface="Arial" panose="020B0604020202020204" pitchFamily="34" charset="0"/>
              <a:buChar char="•"/>
              <a:defRPr sz="933"/>
            </a:lvl3pPr>
            <a:lvl4pPr marL="1631959" indent="-191995">
              <a:lnSpc>
                <a:spcPct val="107000"/>
              </a:lnSpc>
              <a:spcAft>
                <a:spcPts val="1067"/>
              </a:spcAft>
              <a:buSzPct val="100000"/>
              <a:buFont typeface="Lucida Grande"/>
              <a:buChar char="–"/>
              <a:defRPr sz="933"/>
            </a:lvl4pPr>
            <a:lvl5pPr marL="2111947" indent="-191995">
              <a:lnSpc>
                <a:spcPct val="107000"/>
              </a:lnSpc>
              <a:spcAft>
                <a:spcPts val="1067"/>
              </a:spcAft>
              <a:defRPr sz="667"/>
            </a:lvl5pPr>
          </a:lstStyle>
          <a:p>
            <a:pPr lvl="0"/>
            <a:r>
              <a:rPr lang="fi-FI"/>
              <a:t>Muokkaa tekstiä napsauttamalla.</a:t>
            </a:r>
          </a:p>
        </p:txBody>
      </p:sp>
    </p:spTree>
    <p:extLst>
      <p:ext uri="{BB962C8B-B14F-4D97-AF65-F5344CB8AC3E}">
        <p14:creationId xmlns:p14="http://schemas.microsoft.com/office/powerpoint/2010/main" val="38636838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aulukko">
    <p:bg>
      <p:bgPr>
        <a:solidFill>
          <a:schemeClr val="bg1"/>
        </a:solidFill>
        <a:effectLst/>
      </p:bgPr>
    </p:bg>
    <p:spTree>
      <p:nvGrpSpPr>
        <p:cNvPr id="1" name=""/>
        <p:cNvGrpSpPr/>
        <p:nvPr/>
      </p:nvGrpSpPr>
      <p:grpSpPr>
        <a:xfrm>
          <a:off x="0" y="0"/>
          <a:ext cx="0" cy="0"/>
          <a:chOff x="0" y="0"/>
          <a:chExt cx="0" cy="0"/>
        </a:xfrm>
      </p:grpSpPr>
      <p:sp>
        <p:nvSpPr>
          <p:cNvPr id="2" name="Otsikko">
            <a:extLst>
              <a:ext uri="{FF2B5EF4-FFF2-40B4-BE49-F238E27FC236}">
                <a16:creationId xmlns:a16="http://schemas.microsoft.com/office/drawing/2014/main" id="{0B38B565-8F9E-DD32-00C1-5094D10F4EAE}"/>
              </a:ext>
            </a:extLst>
          </p:cNvPr>
          <p:cNvSpPr>
            <a:spLocks noGrp="1"/>
          </p:cNvSpPr>
          <p:nvPr>
            <p:ph type="title" hasCustomPrompt="1"/>
          </p:nvPr>
        </p:nvSpPr>
        <p:spPr>
          <a:xfrm>
            <a:off x="951500" y="768766"/>
            <a:ext cx="10306051" cy="713620"/>
          </a:xfrm>
        </p:spPr>
        <p:txBody>
          <a:bodyPr anchor="b" anchorCtr="0"/>
          <a:lstStyle>
            <a:lvl1pPr algn="l">
              <a:lnSpc>
                <a:spcPct val="85000"/>
              </a:lnSpc>
              <a:defRPr sz="4800" spc="-100" baseline="0">
                <a:solidFill>
                  <a:schemeClr val="bg2"/>
                </a:solidFill>
              </a:defRPr>
            </a:lvl1pPr>
          </a:lstStyle>
          <a:p>
            <a:r>
              <a:rPr lang="fi-FI"/>
              <a:t>Taulukko</a:t>
            </a:r>
            <a:endParaRPr lang="fi-FI" noProof="0"/>
          </a:p>
        </p:txBody>
      </p:sp>
      <p:sp>
        <p:nvSpPr>
          <p:cNvPr id="9" name="Taulukon paikkamerkki 8">
            <a:extLst>
              <a:ext uri="{FF2B5EF4-FFF2-40B4-BE49-F238E27FC236}">
                <a16:creationId xmlns:a16="http://schemas.microsoft.com/office/drawing/2014/main" id="{E50C6200-29D5-CBBB-D347-4AE7666FC34B}"/>
              </a:ext>
            </a:extLst>
          </p:cNvPr>
          <p:cNvSpPr>
            <a:spLocks noGrp="1"/>
          </p:cNvSpPr>
          <p:nvPr>
            <p:ph type="tbl" sz="quarter" idx="10" hasCustomPrompt="1"/>
          </p:nvPr>
        </p:nvSpPr>
        <p:spPr>
          <a:xfrm>
            <a:off x="952500" y="1854200"/>
            <a:ext cx="10306051" cy="4212167"/>
          </a:xfrm>
        </p:spPr>
        <p:txBody>
          <a:bodyPr>
            <a:normAutofit/>
          </a:bodyPr>
          <a:lstStyle>
            <a:lvl1pPr marL="0" indent="0">
              <a:buNone/>
              <a:defRPr sz="1867"/>
            </a:lvl1pPr>
          </a:lstStyle>
          <a:p>
            <a:r>
              <a:rPr lang="fi-FI"/>
              <a:t>Lisää taulukko kuvakkeesta.</a:t>
            </a:r>
          </a:p>
        </p:txBody>
      </p:sp>
    </p:spTree>
    <p:extLst>
      <p:ext uri="{BB962C8B-B14F-4D97-AF65-F5344CB8AC3E}">
        <p14:creationId xmlns:p14="http://schemas.microsoft.com/office/powerpoint/2010/main" val="1326156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tsikko + raidat">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8" name="Otsikko"/>
          <p:cNvSpPr>
            <a:spLocks noGrp="1"/>
          </p:cNvSpPr>
          <p:nvPr>
            <p:ph type="ctrTitle" hasCustomPrompt="1"/>
          </p:nvPr>
        </p:nvSpPr>
        <p:spPr>
          <a:xfrm>
            <a:off x="3078258" y="2274582"/>
            <a:ext cx="8255475" cy="2308837"/>
          </a:xfrm>
        </p:spPr>
        <p:txBody>
          <a:bodyPr anchor="ctr" anchorCtr="0">
            <a:noAutofit/>
          </a:bodyPr>
          <a:lstStyle>
            <a:lvl1pPr algn="l">
              <a:lnSpc>
                <a:spcPct val="80000"/>
              </a:lnSpc>
              <a:defRPr sz="8800" spc="-200" baseline="0">
                <a:solidFill>
                  <a:schemeClr val="bg2"/>
                </a:solidFill>
              </a:defRPr>
            </a:lvl1pPr>
          </a:lstStyle>
          <a:p>
            <a:r>
              <a:rPr lang="fi-FI"/>
              <a:t>Muokkaa otsikkoa</a:t>
            </a:r>
            <a:endParaRPr lang="en-US"/>
          </a:p>
        </p:txBody>
      </p:sp>
      <p:sp>
        <p:nvSpPr>
          <p:cNvPr id="2" name="Alaotsikko">
            <a:extLst>
              <a:ext uri="{FF2B5EF4-FFF2-40B4-BE49-F238E27FC236}">
                <a16:creationId xmlns:a16="http://schemas.microsoft.com/office/drawing/2014/main" id="{C5BBCDCF-131C-E56D-4AB7-A3D58E4E8019}"/>
              </a:ext>
            </a:extLst>
          </p:cNvPr>
          <p:cNvSpPr>
            <a:spLocks noGrp="1"/>
          </p:cNvSpPr>
          <p:nvPr>
            <p:ph type="subTitle" idx="1" hasCustomPrompt="1"/>
          </p:nvPr>
        </p:nvSpPr>
        <p:spPr>
          <a:xfrm>
            <a:off x="3078258" y="4717084"/>
            <a:ext cx="8255475" cy="495495"/>
          </a:xfrm>
          <a:prstGeom prst="rect">
            <a:avLst/>
          </a:prstGeom>
        </p:spPr>
        <p:txBody>
          <a:bodyPr lIns="0" rIns="0" anchor="t" anchorCtr="0">
            <a:noAutofit/>
          </a:bodyPr>
          <a:lstStyle>
            <a:lvl1pPr marL="0" indent="0" algn="l">
              <a:lnSpc>
                <a:spcPct val="95000"/>
              </a:lnSpc>
              <a:spcAft>
                <a:spcPts val="0"/>
              </a:spcAft>
              <a:buNone/>
              <a:defRPr sz="3200" b="1">
                <a:solidFill>
                  <a:schemeClr val="bg2"/>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fi-FI"/>
              <a:t>Alaotsikko</a:t>
            </a:r>
            <a:endParaRPr lang="en-US"/>
          </a:p>
        </p:txBody>
      </p:sp>
      <p:grpSp>
        <p:nvGrpSpPr>
          <p:cNvPr id="3" name="Raidat">
            <a:extLst>
              <a:ext uri="{FF2B5EF4-FFF2-40B4-BE49-F238E27FC236}">
                <a16:creationId xmlns:a16="http://schemas.microsoft.com/office/drawing/2014/main" id="{340AEC8B-34A2-7284-71D8-1885A5AAD914}"/>
              </a:ext>
              <a:ext uri="{C183D7F6-B498-43B3-948B-1728B52AA6E4}">
                <adec:decorative xmlns:adec="http://schemas.microsoft.com/office/drawing/2017/decorative" val="1"/>
              </a:ext>
            </a:extLst>
          </p:cNvPr>
          <p:cNvGrpSpPr/>
          <p:nvPr userDrawn="1"/>
        </p:nvGrpSpPr>
        <p:grpSpPr>
          <a:xfrm>
            <a:off x="-4414" y="-1"/>
            <a:ext cx="2299252" cy="6858001"/>
            <a:chOff x="10065368" y="-1"/>
            <a:chExt cx="2130116" cy="6858001"/>
          </a:xfrm>
          <a:solidFill>
            <a:schemeClr val="bg2"/>
          </a:solidFill>
        </p:grpSpPr>
        <p:sp>
          <p:nvSpPr>
            <p:cNvPr id="5" name="Suorakulmio 4">
              <a:extLst>
                <a:ext uri="{FF2B5EF4-FFF2-40B4-BE49-F238E27FC236}">
                  <a16:creationId xmlns:a16="http://schemas.microsoft.com/office/drawing/2014/main" id="{777DF43F-843A-96EF-666F-F00231B60B74}"/>
                </a:ext>
              </a:extLst>
            </p:cNvPr>
            <p:cNvSpPr>
              <a:spLocks/>
            </p:cNvSpPr>
            <p:nvPr userDrawn="1"/>
          </p:nvSpPr>
          <p:spPr>
            <a:xfrm>
              <a:off x="10065368" y="-1"/>
              <a:ext cx="2130116" cy="2844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6" name="Suorakulmio 5">
              <a:extLst>
                <a:ext uri="{FF2B5EF4-FFF2-40B4-BE49-F238E27FC236}">
                  <a16:creationId xmlns:a16="http://schemas.microsoft.com/office/drawing/2014/main" id="{9CA4C15A-7E30-04F7-B06C-0111EB14748B}"/>
                </a:ext>
              </a:extLst>
            </p:cNvPr>
            <p:cNvSpPr>
              <a:spLocks/>
            </p:cNvSpPr>
            <p:nvPr userDrawn="1"/>
          </p:nvSpPr>
          <p:spPr>
            <a:xfrm>
              <a:off x="10065368" y="547799"/>
              <a:ext cx="2130116" cy="2844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7" name="Suorakulmio 6">
              <a:extLst>
                <a:ext uri="{FF2B5EF4-FFF2-40B4-BE49-F238E27FC236}">
                  <a16:creationId xmlns:a16="http://schemas.microsoft.com/office/drawing/2014/main" id="{9A24009D-84D6-4BF1-D274-C2B7AF9CBAA8}"/>
                </a:ext>
              </a:extLst>
            </p:cNvPr>
            <p:cNvSpPr>
              <a:spLocks/>
            </p:cNvSpPr>
            <p:nvPr userDrawn="1"/>
          </p:nvSpPr>
          <p:spPr>
            <a:xfrm>
              <a:off x="10065368" y="1095599"/>
              <a:ext cx="2130116" cy="2844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0" name="Suorakulmio 9">
              <a:extLst>
                <a:ext uri="{FF2B5EF4-FFF2-40B4-BE49-F238E27FC236}">
                  <a16:creationId xmlns:a16="http://schemas.microsoft.com/office/drawing/2014/main" id="{FE1BE785-25A4-71F1-0CFD-1541D36298BD}"/>
                </a:ext>
              </a:extLst>
            </p:cNvPr>
            <p:cNvSpPr>
              <a:spLocks/>
            </p:cNvSpPr>
            <p:nvPr userDrawn="1"/>
          </p:nvSpPr>
          <p:spPr>
            <a:xfrm>
              <a:off x="10065368" y="1643399"/>
              <a:ext cx="2130116" cy="2844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1" name="Suorakulmio 10">
              <a:extLst>
                <a:ext uri="{FF2B5EF4-FFF2-40B4-BE49-F238E27FC236}">
                  <a16:creationId xmlns:a16="http://schemas.microsoft.com/office/drawing/2014/main" id="{5FDC194F-8C3A-4FF3-BB17-C82A5B8CEED0}"/>
                </a:ext>
              </a:extLst>
            </p:cNvPr>
            <p:cNvSpPr>
              <a:spLocks/>
            </p:cNvSpPr>
            <p:nvPr userDrawn="1"/>
          </p:nvSpPr>
          <p:spPr>
            <a:xfrm>
              <a:off x="10065368" y="2191199"/>
              <a:ext cx="2130116" cy="2844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4" name="Suorakulmio 13">
              <a:extLst>
                <a:ext uri="{FF2B5EF4-FFF2-40B4-BE49-F238E27FC236}">
                  <a16:creationId xmlns:a16="http://schemas.microsoft.com/office/drawing/2014/main" id="{444CD19E-092F-574A-A6C3-597D27204FF8}"/>
                </a:ext>
              </a:extLst>
            </p:cNvPr>
            <p:cNvSpPr>
              <a:spLocks/>
            </p:cNvSpPr>
            <p:nvPr userDrawn="1"/>
          </p:nvSpPr>
          <p:spPr>
            <a:xfrm>
              <a:off x="10065368" y="2738999"/>
              <a:ext cx="2130116" cy="2844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5" name="Suorakulmio 14">
              <a:extLst>
                <a:ext uri="{FF2B5EF4-FFF2-40B4-BE49-F238E27FC236}">
                  <a16:creationId xmlns:a16="http://schemas.microsoft.com/office/drawing/2014/main" id="{A5600F91-40C6-43A5-51D6-C689AF2C8D0F}"/>
                </a:ext>
              </a:extLst>
            </p:cNvPr>
            <p:cNvSpPr>
              <a:spLocks/>
            </p:cNvSpPr>
            <p:nvPr userDrawn="1"/>
          </p:nvSpPr>
          <p:spPr>
            <a:xfrm>
              <a:off x="10065368" y="3286799"/>
              <a:ext cx="2130116" cy="2844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6" name="Suorakulmio 15">
              <a:extLst>
                <a:ext uri="{FF2B5EF4-FFF2-40B4-BE49-F238E27FC236}">
                  <a16:creationId xmlns:a16="http://schemas.microsoft.com/office/drawing/2014/main" id="{1DB7EA6D-57E2-69CF-0E9E-374146229CCD}"/>
                </a:ext>
              </a:extLst>
            </p:cNvPr>
            <p:cNvSpPr>
              <a:spLocks/>
            </p:cNvSpPr>
            <p:nvPr userDrawn="1"/>
          </p:nvSpPr>
          <p:spPr>
            <a:xfrm>
              <a:off x="10065368" y="3834599"/>
              <a:ext cx="2130116" cy="2844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7" name="Suorakulmio 16">
              <a:extLst>
                <a:ext uri="{FF2B5EF4-FFF2-40B4-BE49-F238E27FC236}">
                  <a16:creationId xmlns:a16="http://schemas.microsoft.com/office/drawing/2014/main" id="{FF9048B6-23D0-89D6-07A7-6470ED01602D}"/>
                </a:ext>
              </a:extLst>
            </p:cNvPr>
            <p:cNvSpPr>
              <a:spLocks/>
            </p:cNvSpPr>
            <p:nvPr userDrawn="1"/>
          </p:nvSpPr>
          <p:spPr>
            <a:xfrm>
              <a:off x="10065368" y="4382399"/>
              <a:ext cx="2130116" cy="2844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8" name="Suorakulmio 17">
              <a:extLst>
                <a:ext uri="{FF2B5EF4-FFF2-40B4-BE49-F238E27FC236}">
                  <a16:creationId xmlns:a16="http://schemas.microsoft.com/office/drawing/2014/main" id="{12F6E7DE-3D85-CB2D-23F2-DE9B96FD61D7}"/>
                </a:ext>
              </a:extLst>
            </p:cNvPr>
            <p:cNvSpPr>
              <a:spLocks/>
            </p:cNvSpPr>
            <p:nvPr userDrawn="1"/>
          </p:nvSpPr>
          <p:spPr>
            <a:xfrm>
              <a:off x="10065368" y="4930199"/>
              <a:ext cx="2130116" cy="2844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9" name="Suorakulmio 18">
              <a:extLst>
                <a:ext uri="{FF2B5EF4-FFF2-40B4-BE49-F238E27FC236}">
                  <a16:creationId xmlns:a16="http://schemas.microsoft.com/office/drawing/2014/main" id="{2CB7213A-5DC4-5EAB-3731-731E44006417}"/>
                </a:ext>
              </a:extLst>
            </p:cNvPr>
            <p:cNvSpPr>
              <a:spLocks/>
            </p:cNvSpPr>
            <p:nvPr userDrawn="1"/>
          </p:nvSpPr>
          <p:spPr>
            <a:xfrm>
              <a:off x="10065368" y="5477999"/>
              <a:ext cx="2130116" cy="2844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0" name="Suorakulmio 19">
              <a:extLst>
                <a:ext uri="{FF2B5EF4-FFF2-40B4-BE49-F238E27FC236}">
                  <a16:creationId xmlns:a16="http://schemas.microsoft.com/office/drawing/2014/main" id="{830463F5-BDCF-92DA-8901-9190EB6869D5}"/>
                </a:ext>
              </a:extLst>
            </p:cNvPr>
            <p:cNvSpPr>
              <a:spLocks/>
            </p:cNvSpPr>
            <p:nvPr userDrawn="1"/>
          </p:nvSpPr>
          <p:spPr>
            <a:xfrm>
              <a:off x="10065368" y="6025799"/>
              <a:ext cx="2130116" cy="2844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1" name="Suorakulmio 20">
              <a:extLst>
                <a:ext uri="{FF2B5EF4-FFF2-40B4-BE49-F238E27FC236}">
                  <a16:creationId xmlns:a16="http://schemas.microsoft.com/office/drawing/2014/main" id="{188155C5-4EB0-696B-7883-454D92937816}"/>
                </a:ext>
              </a:extLst>
            </p:cNvPr>
            <p:cNvSpPr>
              <a:spLocks/>
            </p:cNvSpPr>
            <p:nvPr userDrawn="1"/>
          </p:nvSpPr>
          <p:spPr>
            <a:xfrm>
              <a:off x="10065368" y="6573600"/>
              <a:ext cx="2130116" cy="2844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grpSp>
      <p:pic>
        <p:nvPicPr>
          <p:cNvPr id="9" name="800">
            <a:extLst>
              <a:ext uri="{FF2B5EF4-FFF2-40B4-BE49-F238E27FC236}">
                <a16:creationId xmlns:a16="http://schemas.microsoft.com/office/drawing/2014/main" id="{8C2B8073-9A88-163A-F2CD-AD0AE9DFE99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9" y="5997564"/>
            <a:ext cx="820529" cy="517635"/>
          </a:xfrm>
          <a:prstGeom prst="rect">
            <a:avLst/>
          </a:prstGeom>
        </p:spPr>
      </p:pic>
      <p:pic>
        <p:nvPicPr>
          <p:cNvPr id="22" name="Vaakuna">
            <a:extLst>
              <a:ext uri="{FF2B5EF4-FFF2-40B4-BE49-F238E27FC236}">
                <a16:creationId xmlns:a16="http://schemas.microsoft.com/office/drawing/2014/main" id="{ABEBD45E-12FC-7815-DCB4-CC11456847B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3733" y="411957"/>
            <a:ext cx="464715" cy="713620"/>
          </a:xfrm>
          <a:prstGeom prst="rect">
            <a:avLst/>
          </a:prstGeom>
        </p:spPr>
      </p:pic>
    </p:spTree>
    <p:extLst>
      <p:ext uri="{BB962C8B-B14F-4D97-AF65-F5344CB8AC3E}">
        <p14:creationId xmlns:p14="http://schemas.microsoft.com/office/powerpoint/2010/main" val="26086990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inaus">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8" name="Otsikko"/>
          <p:cNvSpPr>
            <a:spLocks noGrp="1"/>
          </p:cNvSpPr>
          <p:nvPr>
            <p:ph type="ctrTitle" hasCustomPrompt="1"/>
          </p:nvPr>
        </p:nvSpPr>
        <p:spPr>
          <a:xfrm>
            <a:off x="1033106" y="1648047"/>
            <a:ext cx="10125789" cy="2658063"/>
          </a:xfrm>
        </p:spPr>
        <p:txBody>
          <a:bodyPr anchor="ctr" anchorCtr="0">
            <a:noAutofit/>
          </a:bodyPr>
          <a:lstStyle>
            <a:lvl1pPr algn="ctr">
              <a:lnSpc>
                <a:spcPct val="85000"/>
              </a:lnSpc>
              <a:defRPr sz="6600" spc="-100" baseline="0">
                <a:solidFill>
                  <a:schemeClr val="bg2"/>
                </a:solidFill>
              </a:defRPr>
            </a:lvl1pPr>
          </a:lstStyle>
          <a:p>
            <a:r>
              <a:rPr lang="fi-FI">
                <a:latin typeface="Arial" panose="020B0604020202020204" pitchFamily="34" charset="0"/>
                <a:cs typeface="Arial" panose="020B0604020202020204" pitchFamily="34" charset="0"/>
              </a:rPr>
              <a:t>“</a:t>
            </a:r>
            <a:r>
              <a:rPr lang="fi-FI"/>
              <a:t>Lainaus</a:t>
            </a:r>
            <a:br>
              <a:rPr lang="fi-FI"/>
            </a:br>
            <a:r>
              <a:rPr lang="fi-FI"/>
              <a:t>kahdella rivillä”</a:t>
            </a:r>
            <a:endParaRPr lang="en-US"/>
          </a:p>
        </p:txBody>
      </p:sp>
      <p:sp>
        <p:nvSpPr>
          <p:cNvPr id="3" name="Nimi">
            <a:extLst>
              <a:ext uri="{FF2B5EF4-FFF2-40B4-BE49-F238E27FC236}">
                <a16:creationId xmlns:a16="http://schemas.microsoft.com/office/drawing/2014/main" id="{30294658-408B-E291-CED0-2DDF1B9122F9}"/>
              </a:ext>
            </a:extLst>
          </p:cNvPr>
          <p:cNvSpPr>
            <a:spLocks noGrp="1"/>
          </p:cNvSpPr>
          <p:nvPr>
            <p:ph type="subTitle" idx="1" hasCustomPrompt="1"/>
          </p:nvPr>
        </p:nvSpPr>
        <p:spPr>
          <a:xfrm>
            <a:off x="1561674" y="4464252"/>
            <a:ext cx="9068652" cy="585081"/>
          </a:xfrm>
          <a:prstGeom prst="rect">
            <a:avLst/>
          </a:prstGeom>
        </p:spPr>
        <p:txBody>
          <a:bodyPr lIns="0" rIns="0" anchor="t" anchorCtr="0">
            <a:noAutofit/>
          </a:bodyPr>
          <a:lstStyle>
            <a:lvl1pPr marL="0" indent="0" algn="ctr">
              <a:lnSpc>
                <a:spcPct val="100000"/>
              </a:lnSpc>
              <a:spcAft>
                <a:spcPts val="0"/>
              </a:spcAft>
              <a:buNone/>
              <a:defRPr sz="3200" b="0">
                <a:solidFill>
                  <a:schemeClr val="bg2"/>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fi-FI"/>
              <a:t>Nimi, titteli</a:t>
            </a:r>
            <a:endParaRPr lang="en-US"/>
          </a:p>
        </p:txBody>
      </p:sp>
      <p:pic>
        <p:nvPicPr>
          <p:cNvPr id="2" name="800">
            <a:extLst>
              <a:ext uri="{FF2B5EF4-FFF2-40B4-BE49-F238E27FC236}">
                <a16:creationId xmlns:a16="http://schemas.microsoft.com/office/drawing/2014/main" id="{A2984BF8-F6C3-AA50-4CE5-445A3F5A0CA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9" y="5997564"/>
            <a:ext cx="820529" cy="517635"/>
          </a:xfrm>
          <a:prstGeom prst="rect">
            <a:avLst/>
          </a:prstGeom>
        </p:spPr>
      </p:pic>
      <p:pic>
        <p:nvPicPr>
          <p:cNvPr id="4" name="Vaakuna">
            <a:extLst>
              <a:ext uri="{FF2B5EF4-FFF2-40B4-BE49-F238E27FC236}">
                <a16:creationId xmlns:a16="http://schemas.microsoft.com/office/drawing/2014/main" id="{91E6EF6C-FC37-7C2D-E1C8-0B7E0C35CB4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3733" y="411957"/>
            <a:ext cx="464715" cy="713620"/>
          </a:xfrm>
          <a:prstGeom prst="rect">
            <a:avLst/>
          </a:prstGeom>
        </p:spPr>
      </p:pic>
    </p:spTree>
    <p:extLst>
      <p:ext uri="{BB962C8B-B14F-4D97-AF65-F5344CB8AC3E}">
        <p14:creationId xmlns:p14="http://schemas.microsoft.com/office/powerpoint/2010/main" val="38142159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Kuvakollaasi 1">
    <p:bg>
      <p:bgPr>
        <a:solidFill>
          <a:schemeClr val="bg1"/>
        </a:solidFill>
        <a:effectLst/>
      </p:bgPr>
    </p:bg>
    <p:spTree>
      <p:nvGrpSpPr>
        <p:cNvPr id="1" name=""/>
        <p:cNvGrpSpPr/>
        <p:nvPr/>
      </p:nvGrpSpPr>
      <p:grpSpPr>
        <a:xfrm>
          <a:off x="0" y="0"/>
          <a:ext cx="0" cy="0"/>
          <a:chOff x="0" y="0"/>
          <a:chExt cx="0" cy="0"/>
        </a:xfrm>
      </p:grpSpPr>
      <p:sp>
        <p:nvSpPr>
          <p:cNvPr id="3" name="Otsikko">
            <a:extLst>
              <a:ext uri="{FF2B5EF4-FFF2-40B4-BE49-F238E27FC236}">
                <a16:creationId xmlns:a16="http://schemas.microsoft.com/office/drawing/2014/main" id="{C5E65881-3885-45A7-C439-DBAF00B72F3B}"/>
              </a:ext>
            </a:extLst>
          </p:cNvPr>
          <p:cNvSpPr>
            <a:spLocks noGrp="1"/>
          </p:cNvSpPr>
          <p:nvPr>
            <p:ph type="title" hasCustomPrompt="1"/>
          </p:nvPr>
        </p:nvSpPr>
        <p:spPr>
          <a:xfrm>
            <a:off x="225047" y="214852"/>
            <a:ext cx="3528000" cy="3528000"/>
          </a:xfrm>
          <a:prstGeom prst="roundRect">
            <a:avLst>
              <a:gd name="adj" fmla="val 2951"/>
            </a:avLst>
          </a:prstGeom>
          <a:solidFill>
            <a:schemeClr val="bg2"/>
          </a:solidFill>
        </p:spPr>
        <p:txBody>
          <a:bodyPr vert="horz" lIns="252000" tIns="0" rIns="180000" bIns="0" rtlCol="0" anchor="ctr" anchorCtr="0">
            <a:noAutofit/>
          </a:bodyPr>
          <a:lstStyle>
            <a:lvl1pPr algn="l">
              <a:lnSpc>
                <a:spcPct val="90000"/>
              </a:lnSpc>
              <a:defRPr sz="3500">
                <a:solidFill>
                  <a:schemeClr val="bg1"/>
                </a:solidFill>
              </a:defRPr>
            </a:lvl1pPr>
          </a:lstStyle>
          <a:p>
            <a:r>
              <a:rPr lang="fi-FI"/>
              <a:t>Muokkaa otsikkoa</a:t>
            </a:r>
            <a:endParaRPr lang="en-US"/>
          </a:p>
        </p:txBody>
      </p:sp>
      <p:sp>
        <p:nvSpPr>
          <p:cNvPr id="13" name="Tekstin paikkamerkki">
            <a:extLst>
              <a:ext uri="{FF2B5EF4-FFF2-40B4-BE49-F238E27FC236}">
                <a16:creationId xmlns:a16="http://schemas.microsoft.com/office/drawing/2014/main" id="{F2514C7E-3C97-13C3-7EC9-BABC547C7A2E}"/>
              </a:ext>
            </a:extLst>
          </p:cNvPr>
          <p:cNvSpPr>
            <a:spLocks noGrp="1"/>
          </p:cNvSpPr>
          <p:nvPr>
            <p:ph type="body" sz="quarter" idx="24" hasCustomPrompt="1"/>
          </p:nvPr>
        </p:nvSpPr>
        <p:spPr>
          <a:xfrm>
            <a:off x="225047" y="3957702"/>
            <a:ext cx="3528000" cy="2685444"/>
          </a:xfrm>
          <a:prstGeom prst="roundRect">
            <a:avLst>
              <a:gd name="adj" fmla="val 3529"/>
            </a:avLst>
          </a:prstGeom>
          <a:solidFill>
            <a:schemeClr val="bg1">
              <a:lumMod val="95000"/>
            </a:schemeClr>
          </a:solidFill>
        </p:spPr>
        <p:txBody>
          <a:bodyPr lIns="252000" rIns="144000" anchor="ctr" anchorCtr="0">
            <a:noAutofit/>
          </a:bodyPr>
          <a:lstStyle>
            <a:lvl1pPr marL="0" indent="0">
              <a:lnSpc>
                <a:spcPct val="107000"/>
              </a:lnSpc>
              <a:spcAft>
                <a:spcPts val="1000"/>
              </a:spcAft>
              <a:buNone/>
              <a:defRPr sz="1900" b="0">
                <a:solidFill>
                  <a:schemeClr val="tx1"/>
                </a:solidFill>
              </a:defRPr>
            </a:lvl1pPr>
            <a:lvl2pPr marL="455989" indent="0">
              <a:buNone/>
              <a:defRPr>
                <a:solidFill>
                  <a:schemeClr val="bg1"/>
                </a:solidFill>
              </a:defRPr>
            </a:lvl2pPr>
            <a:lvl3pPr marL="959976" indent="0">
              <a:buNone/>
              <a:defRPr>
                <a:solidFill>
                  <a:schemeClr val="bg1"/>
                </a:solidFill>
              </a:defRPr>
            </a:lvl3pPr>
            <a:lvl4pPr marL="1439964" indent="0">
              <a:buNone/>
              <a:defRPr>
                <a:solidFill>
                  <a:schemeClr val="bg1"/>
                </a:solidFill>
              </a:defRPr>
            </a:lvl4pPr>
            <a:lvl5pPr marL="1919952" indent="0">
              <a:buNone/>
              <a:defRPr>
                <a:solidFill>
                  <a:schemeClr val="bg1"/>
                </a:solidFill>
              </a:defRPr>
            </a:lvl5pPr>
          </a:lstStyle>
          <a:p>
            <a:pPr lvl="0"/>
            <a:r>
              <a:rPr lang="fi-FI"/>
              <a:t>Tekstinosto. Voit käyttää osassa tekstiä lihavointia elävöittämään tekstiä.</a:t>
            </a:r>
          </a:p>
        </p:txBody>
      </p:sp>
      <p:sp>
        <p:nvSpPr>
          <p:cNvPr id="6" name="Kuvan paikkamerkki">
            <a:extLst>
              <a:ext uri="{FF2B5EF4-FFF2-40B4-BE49-F238E27FC236}">
                <a16:creationId xmlns:a16="http://schemas.microsoft.com/office/drawing/2014/main" id="{F04BCD48-6335-43D6-87AA-F4DBB59CA9F4}"/>
              </a:ext>
            </a:extLst>
          </p:cNvPr>
          <p:cNvSpPr>
            <a:spLocks noGrp="1"/>
          </p:cNvSpPr>
          <p:nvPr>
            <p:ph type="pic" sz="quarter" idx="13" hasCustomPrompt="1"/>
          </p:nvPr>
        </p:nvSpPr>
        <p:spPr>
          <a:xfrm>
            <a:off x="3967897" y="214853"/>
            <a:ext cx="3463035" cy="6428296"/>
          </a:xfrm>
          <a:prstGeom prst="roundRect">
            <a:avLst>
              <a:gd name="adj" fmla="val 3290"/>
            </a:avLst>
          </a:prstGeom>
          <a:noFill/>
        </p:spPr>
        <p:txBody>
          <a:bodyPr lIns="108000" tIns="108000" rIns="72000">
            <a:normAutofit/>
          </a:bodyPr>
          <a:lstStyle>
            <a:lvl1pPr marL="0" indent="0">
              <a:buNone/>
              <a:defRPr sz="1100"/>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Lisää kuva: valitse kuvan kehyslaatikko &gt; Lisää-välilehti &gt; Kuvat (lisää kuva omasta sijainnista ”Tämä laite” tai Microsoftin kuvapankista ”Kuvapankkikuvat”).</a:t>
            </a:r>
            <a:br>
              <a:rPr lang="fi-FI"/>
            </a:br>
            <a:r>
              <a:rPr lang="fi-FI"/>
              <a:t>Kuvan vaihtaminen: valitse kuva &gt; hiiren oikea &gt; Vaihda kuva. </a:t>
            </a:r>
            <a:br>
              <a:rPr lang="fi-FI"/>
            </a:br>
            <a:r>
              <a:rPr lang="fi-FI"/>
              <a:t>Kuvan rajauksen muuttaminen: valitse kuva &gt; Kuvan muoto -välilehti &gt; Rajaa. </a:t>
            </a:r>
          </a:p>
        </p:txBody>
      </p:sp>
      <p:sp>
        <p:nvSpPr>
          <p:cNvPr id="5" name="Kuvaaja">
            <a:extLst>
              <a:ext uri="{FF2B5EF4-FFF2-40B4-BE49-F238E27FC236}">
                <a16:creationId xmlns:a16="http://schemas.microsoft.com/office/drawing/2014/main" id="{659F8C57-D63A-DA0E-5A55-D95CAC31DB02}"/>
              </a:ext>
            </a:extLst>
          </p:cNvPr>
          <p:cNvSpPr>
            <a:spLocks noGrp="1"/>
          </p:cNvSpPr>
          <p:nvPr>
            <p:ph type="body" sz="quarter" idx="21" hasCustomPrompt="1"/>
          </p:nvPr>
        </p:nvSpPr>
        <p:spPr>
          <a:xfrm>
            <a:off x="5886289" y="6241708"/>
            <a:ext cx="1435462" cy="281629"/>
          </a:xfrm>
          <a:prstGeom prst="roundRect">
            <a:avLst>
              <a:gd name="adj" fmla="val 12646"/>
            </a:avLst>
          </a:prstGeom>
          <a:solidFill>
            <a:schemeClr val="tx1"/>
          </a:solidFill>
        </p:spPr>
        <p:txBody>
          <a:bodyPr wrap="none" lIns="72000" tIns="54000" rIns="61200" bIns="54000" anchor="ctr" anchorCtr="0">
            <a:spAutoFit/>
          </a:bodyPr>
          <a:lstStyle>
            <a:lvl1pPr marL="0" indent="0" algn="r">
              <a:lnSpc>
                <a:spcPct val="90000"/>
              </a:lnSpc>
              <a:spcAft>
                <a:spcPts val="0"/>
              </a:spcAft>
              <a:buNone/>
              <a:defRPr sz="1100">
                <a:solidFill>
                  <a:schemeClr val="bg1"/>
                </a:solidFill>
              </a:defRPr>
            </a:lvl1pPr>
          </a:lstStyle>
          <a:p>
            <a:pPr lvl="0"/>
            <a:r>
              <a:rPr lang="fi-FI"/>
              <a:t>Kuva: Kuvaajan nimi</a:t>
            </a:r>
          </a:p>
        </p:txBody>
      </p:sp>
      <p:sp>
        <p:nvSpPr>
          <p:cNvPr id="12" name="Tekstin paikkamerkki">
            <a:extLst>
              <a:ext uri="{FF2B5EF4-FFF2-40B4-BE49-F238E27FC236}">
                <a16:creationId xmlns:a16="http://schemas.microsoft.com/office/drawing/2014/main" id="{126A7F2C-BBED-D1DD-F39C-10AF29F7D250}"/>
              </a:ext>
            </a:extLst>
          </p:cNvPr>
          <p:cNvSpPr>
            <a:spLocks noGrp="1"/>
          </p:cNvSpPr>
          <p:nvPr>
            <p:ph type="body" sz="quarter" idx="23" hasCustomPrompt="1"/>
          </p:nvPr>
        </p:nvSpPr>
        <p:spPr>
          <a:xfrm>
            <a:off x="7637353" y="214852"/>
            <a:ext cx="4329600" cy="3528000"/>
          </a:xfrm>
          <a:prstGeom prst="roundRect">
            <a:avLst>
              <a:gd name="adj" fmla="val 3529"/>
            </a:avLst>
          </a:prstGeom>
          <a:solidFill>
            <a:schemeClr val="bg2">
              <a:lumMod val="20000"/>
              <a:lumOff val="80000"/>
            </a:schemeClr>
          </a:solidFill>
        </p:spPr>
        <p:txBody>
          <a:bodyPr lIns="252000" rIns="180000" anchor="ctr" anchorCtr="0">
            <a:noAutofit/>
          </a:bodyPr>
          <a:lstStyle>
            <a:lvl1pPr marL="0" indent="0">
              <a:lnSpc>
                <a:spcPct val="100000"/>
              </a:lnSpc>
              <a:spcAft>
                <a:spcPts val="1000"/>
              </a:spcAft>
              <a:buNone/>
              <a:defRPr b="1">
                <a:solidFill>
                  <a:schemeClr val="bg2"/>
                </a:solidFill>
              </a:defRPr>
            </a:lvl1pPr>
            <a:lvl2pPr marL="455989" indent="0">
              <a:buNone/>
              <a:defRPr>
                <a:solidFill>
                  <a:schemeClr val="bg1"/>
                </a:solidFill>
              </a:defRPr>
            </a:lvl2pPr>
            <a:lvl3pPr marL="959976" indent="0">
              <a:buNone/>
              <a:defRPr>
                <a:solidFill>
                  <a:schemeClr val="bg1"/>
                </a:solidFill>
              </a:defRPr>
            </a:lvl3pPr>
            <a:lvl4pPr marL="1439964" indent="0">
              <a:buNone/>
              <a:defRPr>
                <a:solidFill>
                  <a:schemeClr val="bg1"/>
                </a:solidFill>
              </a:defRPr>
            </a:lvl4pPr>
            <a:lvl5pPr marL="1919952" indent="0">
              <a:buNone/>
              <a:defRPr>
                <a:solidFill>
                  <a:schemeClr val="bg1"/>
                </a:solidFill>
              </a:defRPr>
            </a:lvl5pPr>
          </a:lstStyle>
          <a:p>
            <a:pPr lvl="0"/>
            <a:r>
              <a:rPr lang="fi-FI"/>
              <a:t>Tekstinosto. Valitse taustalaatikon väri Turun kaupungin väreistä. Huomioithan kontrastin.</a:t>
            </a:r>
          </a:p>
        </p:txBody>
      </p:sp>
      <p:sp>
        <p:nvSpPr>
          <p:cNvPr id="8" name="Kuvan paikkamerkki">
            <a:extLst>
              <a:ext uri="{FF2B5EF4-FFF2-40B4-BE49-F238E27FC236}">
                <a16:creationId xmlns:a16="http://schemas.microsoft.com/office/drawing/2014/main" id="{B2961B63-BCE8-420E-B85A-9561A8D30056}"/>
              </a:ext>
            </a:extLst>
          </p:cNvPr>
          <p:cNvSpPr>
            <a:spLocks noGrp="1"/>
          </p:cNvSpPr>
          <p:nvPr>
            <p:ph type="pic" sz="quarter" idx="15" hasCustomPrompt="1"/>
          </p:nvPr>
        </p:nvSpPr>
        <p:spPr>
          <a:xfrm>
            <a:off x="7645785" y="3957706"/>
            <a:ext cx="4331320" cy="2685441"/>
          </a:xfrm>
          <a:prstGeom prst="roundRect">
            <a:avLst>
              <a:gd name="adj" fmla="val 4135"/>
            </a:avLst>
          </a:prstGeom>
          <a:noFill/>
        </p:spPr>
        <p:txBody>
          <a:bodyPr lIns="108000" tIns="108000" rIns="180000">
            <a:normAutofit/>
          </a:bodyPr>
          <a:lstStyle>
            <a:lvl1pPr marL="0" indent="0">
              <a:buNone/>
              <a:defRPr sz="1100"/>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Lisää kuva: valitse kuvan kehyslaatikko &gt; Lisää-välilehti &gt; Kuvat (lisää kuva omasta sijainnista ”Tämä laite” tai Microsoftin kuvapankista ”Kuvapankkikuvat”).</a:t>
            </a:r>
            <a:br>
              <a:rPr lang="fi-FI"/>
            </a:br>
            <a:r>
              <a:rPr lang="fi-FI"/>
              <a:t>Kuvan vaihtaminen: valitse kuva &gt; hiiren oikea &gt; Vaihda kuva. </a:t>
            </a:r>
            <a:br>
              <a:rPr lang="fi-FI"/>
            </a:br>
            <a:r>
              <a:rPr lang="fi-FI"/>
              <a:t>Kuvan rajauksen muuttaminen: valitse kuva &gt; Kuvan muoto -välilehti &gt; Rajaa. </a:t>
            </a:r>
          </a:p>
        </p:txBody>
      </p:sp>
      <p:sp>
        <p:nvSpPr>
          <p:cNvPr id="7" name="Kuvaaja">
            <a:extLst>
              <a:ext uri="{FF2B5EF4-FFF2-40B4-BE49-F238E27FC236}">
                <a16:creationId xmlns:a16="http://schemas.microsoft.com/office/drawing/2014/main" id="{F20DC3A8-33B9-C901-6660-31219BE65398}"/>
              </a:ext>
            </a:extLst>
          </p:cNvPr>
          <p:cNvSpPr>
            <a:spLocks noGrp="1"/>
          </p:cNvSpPr>
          <p:nvPr>
            <p:ph type="body" sz="quarter" idx="22" hasCustomPrompt="1"/>
          </p:nvPr>
        </p:nvSpPr>
        <p:spPr>
          <a:xfrm>
            <a:off x="10442121" y="6241708"/>
            <a:ext cx="1435462" cy="281629"/>
          </a:xfrm>
          <a:prstGeom prst="roundRect">
            <a:avLst>
              <a:gd name="adj" fmla="val 12646"/>
            </a:avLst>
          </a:prstGeom>
          <a:solidFill>
            <a:schemeClr val="tx1"/>
          </a:solidFill>
        </p:spPr>
        <p:txBody>
          <a:bodyPr wrap="none" lIns="72000" tIns="54000" rIns="61200" bIns="54000" anchor="ctr" anchorCtr="0">
            <a:spAutoFit/>
          </a:bodyPr>
          <a:lstStyle>
            <a:lvl1pPr marL="0" indent="0" algn="r">
              <a:lnSpc>
                <a:spcPct val="90000"/>
              </a:lnSpc>
              <a:spcAft>
                <a:spcPts val="0"/>
              </a:spcAft>
              <a:buNone/>
              <a:defRPr sz="1100">
                <a:solidFill>
                  <a:schemeClr val="bg1"/>
                </a:solidFill>
              </a:defRPr>
            </a:lvl1pPr>
          </a:lstStyle>
          <a:p>
            <a:pPr lvl="0"/>
            <a:r>
              <a:rPr lang="fi-FI"/>
              <a:t>Kuva: Kuvaajan nimi</a:t>
            </a:r>
          </a:p>
        </p:txBody>
      </p:sp>
    </p:spTree>
    <p:extLst>
      <p:ext uri="{BB962C8B-B14F-4D97-AF65-F5344CB8AC3E}">
        <p14:creationId xmlns:p14="http://schemas.microsoft.com/office/powerpoint/2010/main" val="26258278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Kuvakollaasi 2">
    <p:bg>
      <p:bgPr>
        <a:solidFill>
          <a:schemeClr val="bg1"/>
        </a:solidFill>
        <a:effectLst/>
      </p:bgPr>
    </p:bg>
    <p:spTree>
      <p:nvGrpSpPr>
        <p:cNvPr id="1" name=""/>
        <p:cNvGrpSpPr/>
        <p:nvPr/>
      </p:nvGrpSpPr>
      <p:grpSpPr>
        <a:xfrm>
          <a:off x="0" y="0"/>
          <a:ext cx="0" cy="0"/>
          <a:chOff x="0" y="0"/>
          <a:chExt cx="0" cy="0"/>
        </a:xfrm>
      </p:grpSpPr>
      <p:sp>
        <p:nvSpPr>
          <p:cNvPr id="3" name="Otsikko">
            <a:extLst>
              <a:ext uri="{FF2B5EF4-FFF2-40B4-BE49-F238E27FC236}">
                <a16:creationId xmlns:a16="http://schemas.microsoft.com/office/drawing/2014/main" id="{C5E65881-3885-45A7-C439-DBAF00B72F3B}"/>
              </a:ext>
            </a:extLst>
          </p:cNvPr>
          <p:cNvSpPr>
            <a:spLocks noGrp="1"/>
          </p:cNvSpPr>
          <p:nvPr>
            <p:ph type="title" hasCustomPrompt="1"/>
          </p:nvPr>
        </p:nvSpPr>
        <p:spPr>
          <a:xfrm>
            <a:off x="233936" y="233937"/>
            <a:ext cx="6492545" cy="1460067"/>
          </a:xfrm>
          <a:prstGeom prst="roundRect">
            <a:avLst>
              <a:gd name="adj" fmla="val 6514"/>
            </a:avLst>
          </a:prstGeom>
          <a:solidFill>
            <a:schemeClr val="bg2"/>
          </a:solidFill>
        </p:spPr>
        <p:txBody>
          <a:bodyPr vert="horz" lIns="252000" tIns="36000" rIns="144000" bIns="0" rtlCol="0" anchor="ctr" anchorCtr="0">
            <a:noAutofit/>
          </a:bodyPr>
          <a:lstStyle>
            <a:lvl1pPr>
              <a:lnSpc>
                <a:spcPct val="85000"/>
              </a:lnSpc>
              <a:defRPr sz="3700">
                <a:solidFill>
                  <a:schemeClr val="bg1"/>
                </a:solidFill>
              </a:defRPr>
            </a:lvl1pPr>
          </a:lstStyle>
          <a:p>
            <a:r>
              <a:rPr lang="fi-FI"/>
              <a:t>Muokkaa otsikkoa napsauttamalla</a:t>
            </a:r>
            <a:endParaRPr lang="en-US"/>
          </a:p>
        </p:txBody>
      </p:sp>
      <p:sp>
        <p:nvSpPr>
          <p:cNvPr id="6" name="Kuvan paikkamerkki">
            <a:extLst>
              <a:ext uri="{FF2B5EF4-FFF2-40B4-BE49-F238E27FC236}">
                <a16:creationId xmlns:a16="http://schemas.microsoft.com/office/drawing/2014/main" id="{F04BCD48-6335-43D6-87AA-F4DBB59CA9F4}"/>
              </a:ext>
            </a:extLst>
          </p:cNvPr>
          <p:cNvSpPr>
            <a:spLocks noGrp="1"/>
          </p:cNvSpPr>
          <p:nvPr>
            <p:ph type="pic" sz="quarter" idx="13" hasCustomPrompt="1"/>
          </p:nvPr>
        </p:nvSpPr>
        <p:spPr>
          <a:xfrm>
            <a:off x="233938" y="1918110"/>
            <a:ext cx="6482351" cy="2812025"/>
          </a:xfrm>
          <a:prstGeom prst="roundRect">
            <a:avLst>
              <a:gd name="adj" fmla="val 3858"/>
            </a:avLst>
          </a:prstGeom>
          <a:noFill/>
        </p:spPr>
        <p:txBody>
          <a:bodyPr lIns="108000" tIns="108000">
            <a:normAutofit/>
          </a:bodyPr>
          <a:lstStyle>
            <a:lvl1pPr marL="0" indent="0">
              <a:buNone/>
              <a:defRPr sz="1100"/>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Lisää kuva: valitse kuvan kehyslaatikko &gt; Lisää-välilehti &gt; Kuvat (lisää kuva omasta sijainnista ”Tämä laite” tai Microsoftin kuvapankista ”Kuvapankkikuvat”).</a:t>
            </a:r>
            <a:br>
              <a:rPr lang="fi-FI"/>
            </a:br>
            <a:r>
              <a:rPr lang="fi-FI"/>
              <a:t>Kuvan vaihtaminen: valitse kuva &gt; hiiren oikea &gt; Vaihda kuva. </a:t>
            </a:r>
            <a:br>
              <a:rPr lang="fi-FI"/>
            </a:br>
            <a:r>
              <a:rPr lang="fi-FI"/>
              <a:t>Kuvan rajauksen muuttaminen: valitse kuva &gt; Kuvan muoto -välilehti &gt; Rajaa. </a:t>
            </a:r>
          </a:p>
        </p:txBody>
      </p:sp>
      <p:sp>
        <p:nvSpPr>
          <p:cNvPr id="2" name="Kuvaaja">
            <a:extLst>
              <a:ext uri="{FF2B5EF4-FFF2-40B4-BE49-F238E27FC236}">
                <a16:creationId xmlns:a16="http://schemas.microsoft.com/office/drawing/2014/main" id="{8BD14F53-2906-E7A4-FA11-792AA09FB471}"/>
              </a:ext>
            </a:extLst>
          </p:cNvPr>
          <p:cNvSpPr>
            <a:spLocks noGrp="1"/>
          </p:cNvSpPr>
          <p:nvPr>
            <p:ph type="body" sz="quarter" idx="21" hasCustomPrompt="1"/>
          </p:nvPr>
        </p:nvSpPr>
        <p:spPr>
          <a:xfrm>
            <a:off x="5170968" y="4313876"/>
            <a:ext cx="1435462" cy="281629"/>
          </a:xfrm>
          <a:prstGeom prst="roundRect">
            <a:avLst>
              <a:gd name="adj" fmla="val 12646"/>
            </a:avLst>
          </a:prstGeom>
          <a:solidFill>
            <a:schemeClr val="tx1"/>
          </a:solidFill>
        </p:spPr>
        <p:txBody>
          <a:bodyPr wrap="none" lIns="72000" tIns="54000" rIns="61200" bIns="54000" anchor="ctr" anchorCtr="0">
            <a:spAutoFit/>
          </a:bodyPr>
          <a:lstStyle>
            <a:lvl1pPr marL="0" indent="0" algn="r">
              <a:lnSpc>
                <a:spcPct val="90000"/>
              </a:lnSpc>
              <a:spcAft>
                <a:spcPts val="0"/>
              </a:spcAft>
              <a:buNone/>
              <a:defRPr sz="1100">
                <a:solidFill>
                  <a:schemeClr val="bg1"/>
                </a:solidFill>
              </a:defRPr>
            </a:lvl1pPr>
          </a:lstStyle>
          <a:p>
            <a:pPr lvl="0"/>
            <a:r>
              <a:rPr lang="fi-FI"/>
              <a:t>Kuva: Kuvaajan nimi</a:t>
            </a:r>
          </a:p>
        </p:txBody>
      </p:sp>
      <p:sp>
        <p:nvSpPr>
          <p:cNvPr id="7" name="Tekstin paikkamerkki">
            <a:extLst>
              <a:ext uri="{FF2B5EF4-FFF2-40B4-BE49-F238E27FC236}">
                <a16:creationId xmlns:a16="http://schemas.microsoft.com/office/drawing/2014/main" id="{D994A861-0D37-E72E-F4F1-2A394B06E6E8}"/>
              </a:ext>
            </a:extLst>
          </p:cNvPr>
          <p:cNvSpPr>
            <a:spLocks noGrp="1"/>
          </p:cNvSpPr>
          <p:nvPr>
            <p:ph type="body" sz="quarter" idx="24" hasCustomPrompt="1"/>
          </p:nvPr>
        </p:nvSpPr>
        <p:spPr>
          <a:xfrm>
            <a:off x="225046" y="4954821"/>
            <a:ext cx="6501433" cy="1669241"/>
          </a:xfrm>
          <a:prstGeom prst="roundRect">
            <a:avLst>
              <a:gd name="adj" fmla="val 3529"/>
            </a:avLst>
          </a:prstGeom>
          <a:solidFill>
            <a:schemeClr val="bg1">
              <a:lumMod val="95000"/>
            </a:schemeClr>
          </a:solidFill>
        </p:spPr>
        <p:txBody>
          <a:bodyPr lIns="252000" rIns="144000" anchor="ctr" anchorCtr="0">
            <a:noAutofit/>
          </a:bodyPr>
          <a:lstStyle>
            <a:lvl1pPr marL="0" indent="0">
              <a:lnSpc>
                <a:spcPct val="107000"/>
              </a:lnSpc>
              <a:spcAft>
                <a:spcPts val="1000"/>
              </a:spcAft>
              <a:buNone/>
              <a:defRPr sz="1900" b="0">
                <a:solidFill>
                  <a:schemeClr val="tx1"/>
                </a:solidFill>
              </a:defRPr>
            </a:lvl1pPr>
            <a:lvl2pPr marL="455989" indent="0">
              <a:buNone/>
              <a:defRPr>
                <a:solidFill>
                  <a:schemeClr val="bg1"/>
                </a:solidFill>
              </a:defRPr>
            </a:lvl2pPr>
            <a:lvl3pPr marL="959976" indent="0">
              <a:buNone/>
              <a:defRPr>
                <a:solidFill>
                  <a:schemeClr val="bg1"/>
                </a:solidFill>
              </a:defRPr>
            </a:lvl3pPr>
            <a:lvl4pPr marL="1439964" indent="0">
              <a:buNone/>
              <a:defRPr>
                <a:solidFill>
                  <a:schemeClr val="bg1"/>
                </a:solidFill>
              </a:defRPr>
            </a:lvl4pPr>
            <a:lvl5pPr marL="1919952" indent="0">
              <a:buNone/>
              <a:defRPr>
                <a:solidFill>
                  <a:schemeClr val="bg1"/>
                </a:solidFill>
              </a:defRPr>
            </a:lvl5pPr>
          </a:lstStyle>
          <a:p>
            <a:pPr lvl="0"/>
            <a:r>
              <a:rPr lang="fi-FI"/>
              <a:t>Tekstinosto. Voit käyttää osassa tekstiä lihavointia elävöittämään tekstiä.</a:t>
            </a:r>
          </a:p>
        </p:txBody>
      </p:sp>
      <p:sp>
        <p:nvSpPr>
          <p:cNvPr id="5" name="Tekstin paikkamerkki">
            <a:extLst>
              <a:ext uri="{FF2B5EF4-FFF2-40B4-BE49-F238E27FC236}">
                <a16:creationId xmlns:a16="http://schemas.microsoft.com/office/drawing/2014/main" id="{0C01219D-D520-54DD-855E-F72DB139B88F}"/>
              </a:ext>
            </a:extLst>
          </p:cNvPr>
          <p:cNvSpPr>
            <a:spLocks noGrp="1"/>
          </p:cNvSpPr>
          <p:nvPr>
            <p:ph type="body" sz="quarter" idx="23" hasCustomPrompt="1"/>
          </p:nvPr>
        </p:nvSpPr>
        <p:spPr>
          <a:xfrm>
            <a:off x="6965188" y="233937"/>
            <a:ext cx="4992427" cy="3585376"/>
          </a:xfrm>
          <a:prstGeom prst="roundRect">
            <a:avLst>
              <a:gd name="adj" fmla="val 2509"/>
            </a:avLst>
          </a:prstGeom>
          <a:solidFill>
            <a:schemeClr val="bg2">
              <a:lumMod val="20000"/>
              <a:lumOff val="80000"/>
            </a:schemeClr>
          </a:solidFill>
        </p:spPr>
        <p:txBody>
          <a:bodyPr lIns="252000" rIns="180000" anchor="ctr" anchorCtr="0">
            <a:noAutofit/>
          </a:bodyPr>
          <a:lstStyle>
            <a:lvl1pPr marL="0" indent="0">
              <a:lnSpc>
                <a:spcPct val="100000"/>
              </a:lnSpc>
              <a:spcAft>
                <a:spcPts val="1000"/>
              </a:spcAft>
              <a:buNone/>
              <a:defRPr b="1">
                <a:solidFill>
                  <a:schemeClr val="bg2"/>
                </a:solidFill>
              </a:defRPr>
            </a:lvl1pPr>
            <a:lvl2pPr marL="455989" indent="0">
              <a:buNone/>
              <a:defRPr>
                <a:solidFill>
                  <a:schemeClr val="bg1"/>
                </a:solidFill>
              </a:defRPr>
            </a:lvl2pPr>
            <a:lvl3pPr marL="959976" indent="0">
              <a:buNone/>
              <a:defRPr>
                <a:solidFill>
                  <a:schemeClr val="bg1"/>
                </a:solidFill>
              </a:defRPr>
            </a:lvl3pPr>
            <a:lvl4pPr marL="1439964" indent="0">
              <a:buNone/>
              <a:defRPr>
                <a:solidFill>
                  <a:schemeClr val="bg1"/>
                </a:solidFill>
              </a:defRPr>
            </a:lvl4pPr>
            <a:lvl5pPr marL="1919952" indent="0">
              <a:buNone/>
              <a:defRPr>
                <a:solidFill>
                  <a:schemeClr val="bg1"/>
                </a:solidFill>
              </a:defRPr>
            </a:lvl5pPr>
          </a:lstStyle>
          <a:p>
            <a:pPr lvl="0"/>
            <a:r>
              <a:rPr lang="fi-FI"/>
              <a:t>Tekstinosto. Valitse taustalaatikon väri Turun kaupungin väreistä. Huomioithan kontrastin.</a:t>
            </a:r>
          </a:p>
        </p:txBody>
      </p:sp>
      <p:sp>
        <p:nvSpPr>
          <p:cNvPr id="8" name="Kuvan paikkamerkki">
            <a:extLst>
              <a:ext uri="{FF2B5EF4-FFF2-40B4-BE49-F238E27FC236}">
                <a16:creationId xmlns:a16="http://schemas.microsoft.com/office/drawing/2014/main" id="{B2961B63-BCE8-420E-B85A-9561A8D30056}"/>
              </a:ext>
            </a:extLst>
          </p:cNvPr>
          <p:cNvSpPr>
            <a:spLocks noGrp="1"/>
          </p:cNvSpPr>
          <p:nvPr>
            <p:ph type="pic" sz="quarter" idx="15" hasCustomPrompt="1"/>
          </p:nvPr>
        </p:nvSpPr>
        <p:spPr>
          <a:xfrm>
            <a:off x="6955444" y="4053250"/>
            <a:ext cx="4992427" cy="2570812"/>
          </a:xfrm>
          <a:prstGeom prst="roundRect">
            <a:avLst>
              <a:gd name="adj" fmla="val 4135"/>
            </a:avLst>
          </a:prstGeom>
          <a:noFill/>
        </p:spPr>
        <p:txBody>
          <a:bodyPr lIns="108000" tIns="108000" rIns="72000">
            <a:normAutofit/>
          </a:bodyPr>
          <a:lstStyle>
            <a:lvl1pPr marL="0" indent="0">
              <a:buNone/>
              <a:defRPr sz="1100"/>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Lisää kuva: valitse kuvan kehyslaatikko &gt; Lisää-välilehti &gt; Kuvat (lisää kuva omasta sijainnista ”Tämä laite” tai Microsoftin kuvapankista ”Kuvapankkikuvat”).</a:t>
            </a:r>
            <a:br>
              <a:rPr lang="fi-FI"/>
            </a:br>
            <a:r>
              <a:rPr lang="fi-FI"/>
              <a:t>Kuvan vaihtaminen: valitse kuva &gt; hiiren oikea &gt; Vaihda kuva. </a:t>
            </a:r>
            <a:br>
              <a:rPr lang="fi-FI"/>
            </a:br>
            <a:r>
              <a:rPr lang="fi-FI"/>
              <a:t>Kuvan rajauksen muuttaminen: valitse kuva &gt; Kuvan muoto -välilehti &gt; Rajaa. </a:t>
            </a:r>
          </a:p>
        </p:txBody>
      </p:sp>
      <p:sp>
        <p:nvSpPr>
          <p:cNvPr id="4" name="Kuvaaja">
            <a:extLst>
              <a:ext uri="{FF2B5EF4-FFF2-40B4-BE49-F238E27FC236}">
                <a16:creationId xmlns:a16="http://schemas.microsoft.com/office/drawing/2014/main" id="{A141EF3C-91DB-A19D-7CB5-E8AF9292828E}"/>
              </a:ext>
            </a:extLst>
          </p:cNvPr>
          <p:cNvSpPr>
            <a:spLocks noGrp="1"/>
          </p:cNvSpPr>
          <p:nvPr>
            <p:ph type="body" sz="quarter" idx="22" hasCustomPrompt="1"/>
          </p:nvPr>
        </p:nvSpPr>
        <p:spPr>
          <a:xfrm>
            <a:off x="10405281" y="6229465"/>
            <a:ext cx="1435462" cy="281629"/>
          </a:xfrm>
          <a:prstGeom prst="roundRect">
            <a:avLst>
              <a:gd name="adj" fmla="val 12646"/>
            </a:avLst>
          </a:prstGeom>
          <a:solidFill>
            <a:schemeClr val="tx1"/>
          </a:solidFill>
        </p:spPr>
        <p:txBody>
          <a:bodyPr wrap="none" lIns="72000" tIns="54000" rIns="61200" bIns="54000" anchor="ctr" anchorCtr="0">
            <a:spAutoFit/>
          </a:bodyPr>
          <a:lstStyle>
            <a:lvl1pPr marL="0" indent="0" algn="r">
              <a:lnSpc>
                <a:spcPct val="90000"/>
              </a:lnSpc>
              <a:spcAft>
                <a:spcPts val="0"/>
              </a:spcAft>
              <a:buNone/>
              <a:defRPr sz="1100">
                <a:solidFill>
                  <a:schemeClr val="bg1"/>
                </a:solidFill>
              </a:defRPr>
            </a:lvl1pPr>
          </a:lstStyle>
          <a:p>
            <a:pPr lvl="0"/>
            <a:r>
              <a:rPr lang="fi-FI"/>
              <a:t>Kuva: Kuvaajan nimi</a:t>
            </a:r>
          </a:p>
        </p:txBody>
      </p:sp>
    </p:spTree>
    <p:extLst>
      <p:ext uri="{BB962C8B-B14F-4D97-AF65-F5344CB8AC3E}">
        <p14:creationId xmlns:p14="http://schemas.microsoft.com/office/powerpoint/2010/main" val="33387933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Kuvakollaasi 3">
    <p:bg>
      <p:bgPr>
        <a:solidFill>
          <a:schemeClr val="bg1"/>
        </a:solidFill>
        <a:effectLst/>
      </p:bgPr>
    </p:bg>
    <p:spTree>
      <p:nvGrpSpPr>
        <p:cNvPr id="1" name=""/>
        <p:cNvGrpSpPr/>
        <p:nvPr/>
      </p:nvGrpSpPr>
      <p:grpSpPr>
        <a:xfrm>
          <a:off x="0" y="0"/>
          <a:ext cx="0" cy="0"/>
          <a:chOff x="0" y="0"/>
          <a:chExt cx="0" cy="0"/>
        </a:xfrm>
      </p:grpSpPr>
      <p:sp>
        <p:nvSpPr>
          <p:cNvPr id="2" name="Otsikko">
            <a:extLst>
              <a:ext uri="{FF2B5EF4-FFF2-40B4-BE49-F238E27FC236}">
                <a16:creationId xmlns:a16="http://schemas.microsoft.com/office/drawing/2014/main" id="{CCF8B37E-DA57-80ED-9D18-249867C4B966}"/>
              </a:ext>
            </a:extLst>
          </p:cNvPr>
          <p:cNvSpPr>
            <a:spLocks noGrp="1"/>
          </p:cNvSpPr>
          <p:nvPr>
            <p:ph type="title" hasCustomPrompt="1"/>
          </p:nvPr>
        </p:nvSpPr>
        <p:spPr>
          <a:xfrm>
            <a:off x="654566" y="651934"/>
            <a:ext cx="4687901" cy="1209929"/>
          </a:xfrm>
          <a:prstGeom prst="rect">
            <a:avLst/>
          </a:prstGeom>
          <a:noFill/>
        </p:spPr>
        <p:txBody>
          <a:bodyPr vert="horz" lIns="0" tIns="0" rIns="0" bIns="0" rtlCol="0" anchor="b" anchorCtr="0">
            <a:noAutofit/>
          </a:bodyPr>
          <a:lstStyle>
            <a:lvl1pPr>
              <a:lnSpc>
                <a:spcPct val="85000"/>
              </a:lnSpc>
              <a:defRPr sz="4200" spc="-100" baseline="0">
                <a:solidFill>
                  <a:schemeClr val="bg2"/>
                </a:solidFill>
              </a:defRPr>
            </a:lvl1pPr>
          </a:lstStyle>
          <a:p>
            <a:r>
              <a:rPr lang="fi-FI"/>
              <a:t>Muokkaa otsikkoa </a:t>
            </a:r>
            <a:br>
              <a:rPr lang="fi-FI"/>
            </a:br>
            <a:r>
              <a:rPr lang="fi-FI"/>
              <a:t>napsauttamalla</a:t>
            </a:r>
            <a:endParaRPr lang="en-US"/>
          </a:p>
        </p:txBody>
      </p:sp>
      <p:sp>
        <p:nvSpPr>
          <p:cNvPr id="3" name="Tekstin paikkamerkki">
            <a:extLst>
              <a:ext uri="{FF2B5EF4-FFF2-40B4-BE49-F238E27FC236}">
                <a16:creationId xmlns:a16="http://schemas.microsoft.com/office/drawing/2014/main" id="{33BDBB72-3C25-1A01-EE75-CE5511ED7CAB}"/>
              </a:ext>
            </a:extLst>
          </p:cNvPr>
          <p:cNvSpPr>
            <a:spLocks noGrp="1"/>
          </p:cNvSpPr>
          <p:nvPr>
            <p:ph type="body" idx="1" hasCustomPrompt="1"/>
          </p:nvPr>
        </p:nvSpPr>
        <p:spPr>
          <a:xfrm>
            <a:off x="654566" y="2089927"/>
            <a:ext cx="4687901" cy="4300028"/>
          </a:xfrm>
          <a:prstGeom prst="rect">
            <a:avLst/>
          </a:prstGeom>
        </p:spPr>
        <p:txBody>
          <a:bodyPr vert="horz" lIns="0" tIns="0" rIns="0" bIns="0" rtlCol="0">
            <a:noAutofit/>
          </a:bodyPr>
          <a:lstStyle>
            <a:lvl1pPr marL="239994" indent="-239994">
              <a:lnSpc>
                <a:spcPct val="107000"/>
              </a:lnSpc>
              <a:spcAft>
                <a:spcPts val="1000"/>
              </a:spcAft>
              <a:buClrTx/>
              <a:buSzPct val="100000"/>
              <a:buFont typeface="Arial" panose="020B0604020202020204" pitchFamily="34" charset="0"/>
              <a:buChar char="•"/>
              <a:defRPr sz="2100">
                <a:solidFill>
                  <a:schemeClr val="tx1"/>
                </a:solidFill>
              </a:defRPr>
            </a:lvl1pPr>
            <a:lvl2pPr marL="719965" indent="-263993">
              <a:lnSpc>
                <a:spcPct val="107000"/>
              </a:lnSpc>
              <a:spcAft>
                <a:spcPts val="1000"/>
              </a:spcAft>
              <a:buFont typeface="Lucida Grande"/>
              <a:buChar char="–"/>
              <a:defRPr sz="1900">
                <a:solidFill>
                  <a:schemeClr val="tx1"/>
                </a:solidFill>
              </a:defRPr>
            </a:lvl2pPr>
            <a:lvl3pPr marL="1151971" indent="-191995">
              <a:lnSpc>
                <a:spcPct val="107000"/>
              </a:lnSpc>
              <a:spcAft>
                <a:spcPts val="1000"/>
              </a:spcAft>
              <a:buSzPct val="100000"/>
              <a:buFont typeface="Arial" panose="020B0604020202020204" pitchFamily="34" charset="0"/>
              <a:buChar char="•"/>
              <a:defRPr sz="1500">
                <a:solidFill>
                  <a:schemeClr val="tx1"/>
                </a:solidFill>
              </a:defRPr>
            </a:lvl3pPr>
            <a:lvl4pPr marL="1631959" indent="-191995">
              <a:lnSpc>
                <a:spcPct val="107000"/>
              </a:lnSpc>
              <a:spcAft>
                <a:spcPts val="1000"/>
              </a:spcAft>
              <a:buSzPct val="100000"/>
              <a:buFont typeface="Lucida Grande"/>
              <a:buChar char="–"/>
              <a:defRPr sz="1500">
                <a:solidFill>
                  <a:schemeClr val="tx1"/>
                </a:solidFill>
              </a:defRPr>
            </a:lvl4pPr>
            <a:lvl5pPr marL="2111947" indent="-191995">
              <a:lnSpc>
                <a:spcPct val="107000"/>
              </a:lnSpc>
              <a:spcAft>
                <a:spcPts val="1000"/>
              </a:spcAft>
              <a:defRPr sz="1300">
                <a:solidFill>
                  <a:schemeClr val="tx1"/>
                </a:solidFill>
              </a:defRPr>
            </a:lvl5pPr>
          </a:lstStyle>
          <a:p>
            <a:pPr lvl="0"/>
            <a:r>
              <a:rPr lang="fi-FI"/>
              <a:t>Muokkaa tekstiä napsauttamalla. </a:t>
            </a:r>
          </a:p>
          <a:p>
            <a:pPr lvl="1"/>
            <a:r>
              <a:rPr lang="fi-FI"/>
              <a:t>toinen taso</a:t>
            </a:r>
          </a:p>
          <a:p>
            <a:pPr lvl="2"/>
            <a:r>
              <a:rPr lang="fi-FI"/>
              <a:t>kolmas taso</a:t>
            </a:r>
          </a:p>
          <a:p>
            <a:pPr lvl="3"/>
            <a:r>
              <a:rPr lang="fi-FI"/>
              <a:t>neljäs taso</a:t>
            </a:r>
          </a:p>
          <a:p>
            <a:pPr lvl="4"/>
            <a:r>
              <a:rPr lang="fi-FI"/>
              <a:t>viides taso</a:t>
            </a:r>
            <a:endParaRPr lang="en-US"/>
          </a:p>
        </p:txBody>
      </p:sp>
      <p:sp>
        <p:nvSpPr>
          <p:cNvPr id="9" name="Kuvan paikkamerkki 1">
            <a:extLst>
              <a:ext uri="{FF2B5EF4-FFF2-40B4-BE49-F238E27FC236}">
                <a16:creationId xmlns:a16="http://schemas.microsoft.com/office/drawing/2014/main" id="{5D08F5D4-B30E-481D-8F0A-A67744EE110B}"/>
              </a:ext>
            </a:extLst>
          </p:cNvPr>
          <p:cNvSpPr>
            <a:spLocks noGrp="1"/>
          </p:cNvSpPr>
          <p:nvPr>
            <p:ph type="pic" sz="quarter" idx="13" hasCustomPrompt="1"/>
          </p:nvPr>
        </p:nvSpPr>
        <p:spPr>
          <a:xfrm>
            <a:off x="5909096" y="425008"/>
            <a:ext cx="2784000" cy="2784000"/>
          </a:xfrm>
          <a:prstGeom prst="roundRect">
            <a:avLst>
              <a:gd name="adj" fmla="val 3640"/>
            </a:avLst>
          </a:prstGeom>
          <a:noFill/>
        </p:spPr>
        <p:txBody>
          <a:bodyPr lIns="144000" tIns="0" rIns="144000" anchor="ctr" anchorCtr="0">
            <a:noAutofit/>
          </a:bodyPr>
          <a:lstStyle>
            <a:lvl1pPr marL="0" marR="0" indent="0" algn="l" defTabSz="609570" rtl="0" eaLnBrk="1" fontAlgn="auto" latinLnBrk="0" hangingPunct="1">
              <a:lnSpc>
                <a:spcPct val="100000"/>
              </a:lnSpc>
              <a:spcBef>
                <a:spcPts val="0"/>
              </a:spcBef>
              <a:spcAft>
                <a:spcPts val="0"/>
              </a:spcAft>
              <a:buClrTx/>
              <a:buSzTx/>
              <a:buFont typeface="Arial"/>
              <a:buNone/>
              <a:tabLst/>
              <a:defRPr sz="1067"/>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Lisää kuva: valitse kuvan kehyslaatikko &gt; Lisää-välilehti &gt; Kuvat (lisää kuva omasta sijainnista ”Tämä laite” tai Microsoftin kuvapankista ”Kuvapankkikuvat”).</a:t>
            </a:r>
            <a:br>
              <a:rPr lang="fi-FI"/>
            </a:br>
            <a:br>
              <a:rPr lang="fi-FI"/>
            </a:br>
            <a:r>
              <a:rPr lang="fi-FI"/>
              <a:t>Kuvan vaihtaminen: valitse kuva &gt; hiiren oikea &gt; Vaihda kuva. </a:t>
            </a:r>
            <a:br>
              <a:rPr lang="fi-FI"/>
            </a:br>
            <a:br>
              <a:rPr lang="fi-FI"/>
            </a:br>
            <a:r>
              <a:rPr lang="fi-FI"/>
              <a:t>Kuvan rajauksen muuttaminen: valitse kuva &gt; Kuvan muoto -välilehti &gt; Rajaa. </a:t>
            </a:r>
          </a:p>
        </p:txBody>
      </p:sp>
      <p:sp>
        <p:nvSpPr>
          <p:cNvPr id="16" name="Kuvaaja">
            <a:extLst>
              <a:ext uri="{FF2B5EF4-FFF2-40B4-BE49-F238E27FC236}">
                <a16:creationId xmlns:a16="http://schemas.microsoft.com/office/drawing/2014/main" id="{0156A3BF-D29D-4E38-ED8E-346CB5386AC1}"/>
              </a:ext>
            </a:extLst>
          </p:cNvPr>
          <p:cNvSpPr>
            <a:spLocks noGrp="1"/>
          </p:cNvSpPr>
          <p:nvPr>
            <p:ph type="body" sz="quarter" idx="22" hasCustomPrompt="1"/>
          </p:nvPr>
        </p:nvSpPr>
        <p:spPr>
          <a:xfrm>
            <a:off x="5958104" y="3226336"/>
            <a:ext cx="2734992" cy="205965"/>
          </a:xfrm>
        </p:spPr>
        <p:txBody>
          <a:bodyPr lIns="0" tIns="0" rIns="0" bIns="0" anchor="b" anchorCtr="0">
            <a:noAutofit/>
          </a:bodyPr>
          <a:lstStyle>
            <a:lvl1pPr marL="0" indent="0" algn="l">
              <a:lnSpc>
                <a:spcPct val="90000"/>
              </a:lnSpc>
              <a:spcAft>
                <a:spcPts val="0"/>
              </a:spcAft>
              <a:buNone/>
              <a:defRPr sz="1100">
                <a:solidFill>
                  <a:schemeClr val="tx1"/>
                </a:solidFill>
              </a:defRPr>
            </a:lvl1pPr>
          </a:lstStyle>
          <a:p>
            <a:pPr lvl="0"/>
            <a:r>
              <a:rPr lang="fi-FI"/>
              <a:t>Kuva: Kuvaajan nimi </a:t>
            </a:r>
          </a:p>
        </p:txBody>
      </p:sp>
      <p:sp>
        <p:nvSpPr>
          <p:cNvPr id="7" name="Nosto 1">
            <a:extLst>
              <a:ext uri="{FF2B5EF4-FFF2-40B4-BE49-F238E27FC236}">
                <a16:creationId xmlns:a16="http://schemas.microsoft.com/office/drawing/2014/main" id="{EB53FE8C-325E-EAC9-5152-834AD113A893}"/>
              </a:ext>
            </a:extLst>
          </p:cNvPr>
          <p:cNvSpPr>
            <a:spLocks noGrp="1"/>
          </p:cNvSpPr>
          <p:nvPr>
            <p:ph type="body" sz="quarter" idx="24" hasCustomPrompt="1"/>
          </p:nvPr>
        </p:nvSpPr>
        <p:spPr>
          <a:xfrm>
            <a:off x="8975605" y="442336"/>
            <a:ext cx="2784000" cy="2784000"/>
          </a:xfrm>
          <a:prstGeom prst="roundRect">
            <a:avLst>
              <a:gd name="adj" fmla="val 3107"/>
            </a:avLst>
          </a:prstGeom>
          <a:solidFill>
            <a:schemeClr val="bg2">
              <a:lumMod val="20000"/>
              <a:lumOff val="80000"/>
            </a:schemeClr>
          </a:solidFill>
        </p:spPr>
        <p:txBody>
          <a:bodyPr lIns="108000" tIns="0" rIns="108000" bIns="0" anchor="ctr" anchorCtr="0">
            <a:noAutofit/>
          </a:bodyPr>
          <a:lstStyle>
            <a:lvl1pPr marL="0" indent="0" algn="ctr">
              <a:lnSpc>
                <a:spcPct val="100000"/>
              </a:lnSpc>
              <a:spcAft>
                <a:spcPts val="0"/>
              </a:spcAft>
              <a:buFont typeface="Arial" panose="020B0604020202020204" pitchFamily="34" charset="0"/>
              <a:buNone/>
              <a:defRPr lang="fi-FI" b="1" dirty="0">
                <a:solidFill>
                  <a:schemeClr val="bg2"/>
                </a:solidFill>
              </a:defRPr>
            </a:lvl1pPr>
            <a:lvl2pPr>
              <a:lnSpc>
                <a:spcPct val="90000"/>
              </a:lnSpc>
              <a:defRPr sz="1867">
                <a:solidFill>
                  <a:schemeClr val="bg1"/>
                </a:solidFill>
              </a:defRPr>
            </a:lvl2pPr>
            <a:lvl3pPr>
              <a:lnSpc>
                <a:spcPct val="90000"/>
              </a:lnSpc>
              <a:spcAft>
                <a:spcPts val="1067"/>
              </a:spcAft>
              <a:defRPr sz="1467">
                <a:solidFill>
                  <a:schemeClr val="bg1"/>
                </a:solidFill>
              </a:defRPr>
            </a:lvl3pPr>
            <a:lvl4pPr>
              <a:lnSpc>
                <a:spcPct val="90000"/>
              </a:lnSpc>
              <a:spcAft>
                <a:spcPts val="1067"/>
              </a:spcAft>
              <a:defRPr sz="1600">
                <a:solidFill>
                  <a:schemeClr val="bg1"/>
                </a:solidFill>
              </a:defRPr>
            </a:lvl4pPr>
            <a:lvl5pPr>
              <a:lnSpc>
                <a:spcPct val="90000"/>
              </a:lnSpc>
              <a:defRPr sz="1867">
                <a:solidFill>
                  <a:schemeClr val="bg1"/>
                </a:solidFill>
              </a:defRPr>
            </a:lvl5pPr>
          </a:lstStyle>
          <a:p>
            <a:pPr lvl="0"/>
            <a:r>
              <a:rPr lang="fi-FI"/>
              <a:t>Valitse taustalaatikon väri Turun kaupungin väreistä.</a:t>
            </a:r>
          </a:p>
        </p:txBody>
      </p:sp>
      <p:sp>
        <p:nvSpPr>
          <p:cNvPr id="4" name="Nosto 2">
            <a:extLst>
              <a:ext uri="{FF2B5EF4-FFF2-40B4-BE49-F238E27FC236}">
                <a16:creationId xmlns:a16="http://schemas.microsoft.com/office/drawing/2014/main" id="{E171F04F-B413-4546-A00A-7AFBA87BC48C}"/>
              </a:ext>
            </a:extLst>
          </p:cNvPr>
          <p:cNvSpPr>
            <a:spLocks noGrp="1"/>
          </p:cNvSpPr>
          <p:nvPr>
            <p:ph type="body" sz="quarter" idx="17" hasCustomPrompt="1"/>
          </p:nvPr>
        </p:nvSpPr>
        <p:spPr>
          <a:xfrm>
            <a:off x="5909096" y="3651395"/>
            <a:ext cx="2784000" cy="2784000"/>
          </a:xfrm>
          <a:prstGeom prst="roundRect">
            <a:avLst>
              <a:gd name="adj" fmla="val 3107"/>
            </a:avLst>
          </a:prstGeom>
          <a:solidFill>
            <a:schemeClr val="bg2"/>
          </a:solidFill>
        </p:spPr>
        <p:txBody>
          <a:bodyPr lIns="108000" tIns="0" rIns="108000" bIns="0" anchor="ctr" anchorCtr="0">
            <a:noAutofit/>
          </a:bodyPr>
          <a:lstStyle>
            <a:lvl1pPr marL="0" indent="0" algn="ctr">
              <a:lnSpc>
                <a:spcPct val="100000"/>
              </a:lnSpc>
              <a:spcAft>
                <a:spcPts val="0"/>
              </a:spcAft>
              <a:buFont typeface="Arial" panose="020B0604020202020204" pitchFamily="34" charset="0"/>
              <a:buNone/>
              <a:defRPr lang="fi-FI" b="1" dirty="0">
                <a:solidFill>
                  <a:schemeClr val="bg1"/>
                </a:solidFill>
              </a:defRPr>
            </a:lvl1pPr>
            <a:lvl2pPr>
              <a:lnSpc>
                <a:spcPct val="90000"/>
              </a:lnSpc>
              <a:defRPr sz="1867">
                <a:solidFill>
                  <a:schemeClr val="bg1"/>
                </a:solidFill>
              </a:defRPr>
            </a:lvl2pPr>
            <a:lvl3pPr>
              <a:lnSpc>
                <a:spcPct val="90000"/>
              </a:lnSpc>
              <a:spcAft>
                <a:spcPts val="1067"/>
              </a:spcAft>
              <a:defRPr sz="1467">
                <a:solidFill>
                  <a:schemeClr val="bg1"/>
                </a:solidFill>
              </a:defRPr>
            </a:lvl3pPr>
            <a:lvl4pPr>
              <a:lnSpc>
                <a:spcPct val="90000"/>
              </a:lnSpc>
              <a:spcAft>
                <a:spcPts val="1067"/>
              </a:spcAft>
              <a:defRPr sz="1600">
                <a:solidFill>
                  <a:schemeClr val="bg1"/>
                </a:solidFill>
              </a:defRPr>
            </a:lvl4pPr>
            <a:lvl5pPr>
              <a:lnSpc>
                <a:spcPct val="90000"/>
              </a:lnSpc>
              <a:defRPr sz="1867">
                <a:solidFill>
                  <a:schemeClr val="bg1"/>
                </a:solidFill>
              </a:defRPr>
            </a:lvl5pPr>
          </a:lstStyle>
          <a:p>
            <a:pPr lvl="0"/>
            <a:r>
              <a:rPr lang="fi-FI"/>
              <a:t>Lyhyt </a:t>
            </a:r>
            <a:br>
              <a:rPr lang="fi-FI"/>
            </a:br>
            <a:r>
              <a:rPr lang="fi-FI"/>
              <a:t>tekstinosto</a:t>
            </a:r>
          </a:p>
        </p:txBody>
      </p:sp>
      <p:sp>
        <p:nvSpPr>
          <p:cNvPr id="8" name="Kuvan paikkamerkki 2">
            <a:extLst>
              <a:ext uri="{FF2B5EF4-FFF2-40B4-BE49-F238E27FC236}">
                <a16:creationId xmlns:a16="http://schemas.microsoft.com/office/drawing/2014/main" id="{02547426-35ED-45F3-C717-8F8DA38CAF6F}"/>
              </a:ext>
            </a:extLst>
          </p:cNvPr>
          <p:cNvSpPr>
            <a:spLocks noGrp="1"/>
          </p:cNvSpPr>
          <p:nvPr>
            <p:ph type="pic" sz="quarter" idx="21" hasCustomPrompt="1"/>
          </p:nvPr>
        </p:nvSpPr>
        <p:spPr>
          <a:xfrm>
            <a:off x="8975605" y="3651395"/>
            <a:ext cx="2784000" cy="2784000"/>
          </a:xfrm>
          <a:prstGeom prst="roundRect">
            <a:avLst>
              <a:gd name="adj" fmla="val 3640"/>
            </a:avLst>
          </a:prstGeom>
          <a:noFill/>
        </p:spPr>
        <p:txBody>
          <a:bodyPr lIns="144000" tIns="0" rIns="144000" anchor="ctr" anchorCtr="0">
            <a:noAutofit/>
          </a:bodyPr>
          <a:lstStyle>
            <a:lvl1pPr marL="0" marR="0" indent="0" algn="l" defTabSz="609570" rtl="0" eaLnBrk="1" fontAlgn="auto" latinLnBrk="0" hangingPunct="1">
              <a:lnSpc>
                <a:spcPct val="100000"/>
              </a:lnSpc>
              <a:spcBef>
                <a:spcPts val="0"/>
              </a:spcBef>
              <a:spcAft>
                <a:spcPts val="0"/>
              </a:spcAft>
              <a:buClrTx/>
              <a:buSzTx/>
              <a:buFont typeface="Arial"/>
              <a:buNone/>
              <a:tabLst/>
              <a:defRPr sz="1067"/>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Lisää kuva: valitse kuvan kehyslaatikko &gt; Lisää-välilehti &gt; Kuvat (lisää kuva omasta sijainnista ”Tämä laite” tai Microsoftin kuvapankista ”Kuvapankkikuvat”).</a:t>
            </a:r>
            <a:br>
              <a:rPr lang="fi-FI"/>
            </a:br>
            <a:br>
              <a:rPr lang="fi-FI"/>
            </a:br>
            <a:r>
              <a:rPr lang="fi-FI"/>
              <a:t>Kuvan vaihtaminen: valitse kuva &gt; hiiren oikea &gt; Vaihda kuva. </a:t>
            </a:r>
            <a:br>
              <a:rPr lang="fi-FI"/>
            </a:br>
            <a:br>
              <a:rPr lang="fi-FI"/>
            </a:br>
            <a:r>
              <a:rPr lang="fi-FI"/>
              <a:t>Kuvan rajauksen muuttaminen: valitse kuva &gt; Kuvan muoto -välilehti &gt; Rajaa. </a:t>
            </a:r>
          </a:p>
        </p:txBody>
      </p:sp>
      <p:sp>
        <p:nvSpPr>
          <p:cNvPr id="14" name="Kuvaaja">
            <a:extLst>
              <a:ext uri="{FF2B5EF4-FFF2-40B4-BE49-F238E27FC236}">
                <a16:creationId xmlns:a16="http://schemas.microsoft.com/office/drawing/2014/main" id="{C3FFB981-5C4F-420D-A592-673A569A8858}"/>
              </a:ext>
            </a:extLst>
          </p:cNvPr>
          <p:cNvSpPr>
            <a:spLocks noGrp="1"/>
          </p:cNvSpPr>
          <p:nvPr>
            <p:ph type="body" sz="quarter" idx="18" hasCustomPrompt="1"/>
          </p:nvPr>
        </p:nvSpPr>
        <p:spPr>
          <a:xfrm>
            <a:off x="9024613" y="6457884"/>
            <a:ext cx="2734992" cy="205965"/>
          </a:xfrm>
        </p:spPr>
        <p:txBody>
          <a:bodyPr lIns="0" tIns="0" rIns="0" bIns="0" anchor="b" anchorCtr="0">
            <a:noAutofit/>
          </a:bodyPr>
          <a:lstStyle>
            <a:lvl1pPr marL="0" indent="0" algn="l">
              <a:lnSpc>
                <a:spcPct val="90000"/>
              </a:lnSpc>
              <a:spcAft>
                <a:spcPts val="0"/>
              </a:spcAft>
              <a:buNone/>
              <a:defRPr sz="1100">
                <a:solidFill>
                  <a:schemeClr val="tx1"/>
                </a:solidFill>
              </a:defRPr>
            </a:lvl1pPr>
          </a:lstStyle>
          <a:p>
            <a:pPr lvl="0"/>
            <a:r>
              <a:rPr lang="fi-FI"/>
              <a:t>Kuva: Kuvaajan nimi </a:t>
            </a:r>
          </a:p>
        </p:txBody>
      </p:sp>
    </p:spTree>
    <p:extLst>
      <p:ext uri="{BB962C8B-B14F-4D97-AF65-F5344CB8AC3E}">
        <p14:creationId xmlns:p14="http://schemas.microsoft.com/office/powerpoint/2010/main" val="29608364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Kuvakollaasi 4">
    <p:bg>
      <p:bgPr>
        <a:solidFill>
          <a:schemeClr val="bg2"/>
        </a:solidFill>
        <a:effectLst/>
      </p:bgPr>
    </p:bg>
    <p:spTree>
      <p:nvGrpSpPr>
        <p:cNvPr id="1" name=""/>
        <p:cNvGrpSpPr/>
        <p:nvPr/>
      </p:nvGrpSpPr>
      <p:grpSpPr>
        <a:xfrm>
          <a:off x="0" y="0"/>
          <a:ext cx="0" cy="0"/>
          <a:chOff x="0" y="0"/>
          <a:chExt cx="0" cy="0"/>
        </a:xfrm>
      </p:grpSpPr>
      <p:sp>
        <p:nvSpPr>
          <p:cNvPr id="2" name="Otsikko">
            <a:extLst>
              <a:ext uri="{FF2B5EF4-FFF2-40B4-BE49-F238E27FC236}">
                <a16:creationId xmlns:a16="http://schemas.microsoft.com/office/drawing/2014/main" id="{CCF8B37E-DA57-80ED-9D18-249867C4B966}"/>
              </a:ext>
            </a:extLst>
          </p:cNvPr>
          <p:cNvSpPr>
            <a:spLocks noGrp="1"/>
          </p:cNvSpPr>
          <p:nvPr>
            <p:ph type="title" hasCustomPrompt="1"/>
          </p:nvPr>
        </p:nvSpPr>
        <p:spPr>
          <a:xfrm>
            <a:off x="538246" y="848213"/>
            <a:ext cx="4188052" cy="1181513"/>
          </a:xfrm>
          <a:prstGeom prst="rect">
            <a:avLst/>
          </a:prstGeom>
          <a:noFill/>
        </p:spPr>
        <p:txBody>
          <a:bodyPr vert="horz" lIns="0" tIns="0" rIns="0" bIns="0" rtlCol="0" anchor="b" anchorCtr="0">
            <a:noAutofit/>
          </a:bodyPr>
          <a:lstStyle>
            <a:lvl1pPr>
              <a:lnSpc>
                <a:spcPct val="85000"/>
              </a:lnSpc>
              <a:defRPr sz="3700">
                <a:solidFill>
                  <a:schemeClr val="bg1"/>
                </a:solidFill>
              </a:defRPr>
            </a:lvl1pPr>
          </a:lstStyle>
          <a:p>
            <a:r>
              <a:rPr lang="fi-FI"/>
              <a:t>Muokkaa otsikkoa </a:t>
            </a:r>
            <a:br>
              <a:rPr lang="fi-FI"/>
            </a:br>
            <a:r>
              <a:rPr lang="fi-FI"/>
              <a:t>napsauttamalla</a:t>
            </a:r>
            <a:endParaRPr lang="en-US"/>
          </a:p>
        </p:txBody>
      </p:sp>
      <p:sp>
        <p:nvSpPr>
          <p:cNvPr id="3" name="Tekstin paikkamerkki">
            <a:extLst>
              <a:ext uri="{FF2B5EF4-FFF2-40B4-BE49-F238E27FC236}">
                <a16:creationId xmlns:a16="http://schemas.microsoft.com/office/drawing/2014/main" id="{33BDBB72-3C25-1A01-EE75-CE5511ED7CAB}"/>
              </a:ext>
            </a:extLst>
          </p:cNvPr>
          <p:cNvSpPr>
            <a:spLocks noGrp="1"/>
          </p:cNvSpPr>
          <p:nvPr>
            <p:ph type="body" idx="1" hasCustomPrompt="1"/>
          </p:nvPr>
        </p:nvSpPr>
        <p:spPr>
          <a:xfrm>
            <a:off x="538246" y="2361727"/>
            <a:ext cx="4188052" cy="3956691"/>
          </a:xfrm>
          <a:prstGeom prst="roundRect">
            <a:avLst>
              <a:gd name="adj" fmla="val 2694"/>
            </a:avLst>
          </a:prstGeom>
          <a:solidFill>
            <a:schemeClr val="bg1">
              <a:lumMod val="95000"/>
            </a:schemeClr>
          </a:solidFill>
        </p:spPr>
        <p:txBody>
          <a:bodyPr vert="horz" lIns="216000" tIns="0" rIns="144000" bIns="0" rtlCol="0" anchor="ctr" anchorCtr="0">
            <a:noAutofit/>
          </a:bodyPr>
          <a:lstStyle>
            <a:lvl1pPr marL="239994" indent="-239994">
              <a:lnSpc>
                <a:spcPct val="107000"/>
              </a:lnSpc>
              <a:spcAft>
                <a:spcPts val="1000"/>
              </a:spcAft>
              <a:buClrTx/>
              <a:buSzPct val="100000"/>
              <a:buFont typeface="Arial" panose="020B0604020202020204" pitchFamily="34" charset="0"/>
              <a:buChar char="•"/>
              <a:defRPr sz="2100" b="0">
                <a:solidFill>
                  <a:schemeClr val="tx1"/>
                </a:solidFill>
              </a:defRPr>
            </a:lvl1pPr>
            <a:lvl2pPr marL="719965" indent="-263993">
              <a:lnSpc>
                <a:spcPct val="107000"/>
              </a:lnSpc>
              <a:spcAft>
                <a:spcPts val="1000"/>
              </a:spcAft>
              <a:buFont typeface="Lucida Grande"/>
              <a:buChar char="–"/>
              <a:defRPr sz="1900">
                <a:solidFill>
                  <a:schemeClr val="tx1"/>
                </a:solidFill>
              </a:defRPr>
            </a:lvl2pPr>
            <a:lvl3pPr marL="1151971" indent="-191995">
              <a:lnSpc>
                <a:spcPct val="107000"/>
              </a:lnSpc>
              <a:spcAft>
                <a:spcPts val="1000"/>
              </a:spcAft>
              <a:buSzPct val="100000"/>
              <a:buFont typeface="Arial" panose="020B0604020202020204" pitchFamily="34" charset="0"/>
              <a:buChar char="•"/>
              <a:defRPr sz="1600">
                <a:solidFill>
                  <a:schemeClr val="tx1"/>
                </a:solidFill>
              </a:defRPr>
            </a:lvl3pPr>
            <a:lvl4pPr marL="1631959" indent="-191995">
              <a:lnSpc>
                <a:spcPct val="107000"/>
              </a:lnSpc>
              <a:spcAft>
                <a:spcPts val="1067"/>
              </a:spcAft>
              <a:buSzPct val="100000"/>
              <a:buFont typeface="Lucida Grande"/>
              <a:buChar char="–"/>
              <a:defRPr sz="1400">
                <a:solidFill>
                  <a:schemeClr val="tx1"/>
                </a:solidFill>
              </a:defRPr>
            </a:lvl4pPr>
            <a:lvl5pPr marL="2111947" indent="-191995">
              <a:lnSpc>
                <a:spcPct val="107000"/>
              </a:lnSpc>
              <a:spcAft>
                <a:spcPts val="1067"/>
              </a:spcAft>
              <a:defRPr sz="1200">
                <a:solidFill>
                  <a:schemeClr val="tx1"/>
                </a:solidFill>
              </a:defRPr>
            </a:lvl5pPr>
          </a:lstStyle>
          <a:p>
            <a:pPr lvl="0"/>
            <a:r>
              <a:rPr lang="fi-FI"/>
              <a:t>Muokkaa tekstiä napsauttamalla. </a:t>
            </a:r>
          </a:p>
          <a:p>
            <a:pPr lvl="1"/>
            <a:r>
              <a:rPr lang="fi-FI"/>
              <a:t>toinen taso</a:t>
            </a:r>
          </a:p>
          <a:p>
            <a:pPr lvl="2"/>
            <a:r>
              <a:rPr lang="fi-FI"/>
              <a:t>kolmas taso</a:t>
            </a:r>
          </a:p>
        </p:txBody>
      </p:sp>
      <p:sp>
        <p:nvSpPr>
          <p:cNvPr id="7" name="Nosto 1">
            <a:extLst>
              <a:ext uri="{FF2B5EF4-FFF2-40B4-BE49-F238E27FC236}">
                <a16:creationId xmlns:a16="http://schemas.microsoft.com/office/drawing/2014/main" id="{EB53FE8C-325E-EAC9-5152-834AD113A893}"/>
              </a:ext>
            </a:extLst>
          </p:cNvPr>
          <p:cNvSpPr>
            <a:spLocks noGrp="1"/>
          </p:cNvSpPr>
          <p:nvPr>
            <p:ph type="body" sz="quarter" idx="24" hasCustomPrompt="1"/>
          </p:nvPr>
        </p:nvSpPr>
        <p:spPr>
          <a:xfrm>
            <a:off x="5004540" y="549948"/>
            <a:ext cx="3586785" cy="3585600"/>
          </a:xfrm>
          <a:prstGeom prst="roundRect">
            <a:avLst>
              <a:gd name="adj" fmla="val 2622"/>
            </a:avLst>
          </a:prstGeom>
          <a:solidFill>
            <a:schemeClr val="bg2">
              <a:lumMod val="20000"/>
              <a:lumOff val="80000"/>
            </a:schemeClr>
          </a:solidFill>
        </p:spPr>
        <p:txBody>
          <a:bodyPr lIns="252000" tIns="0" rIns="180000" bIns="0" anchor="ctr" anchorCtr="0">
            <a:noAutofit/>
          </a:bodyPr>
          <a:lstStyle>
            <a:lvl1pPr marL="0" indent="0" algn="l">
              <a:lnSpc>
                <a:spcPct val="100000"/>
              </a:lnSpc>
              <a:spcAft>
                <a:spcPts val="800"/>
              </a:spcAft>
              <a:buFont typeface="Arial" panose="020B0604020202020204" pitchFamily="34" charset="0"/>
              <a:buNone/>
              <a:defRPr lang="fi-FI" b="1" dirty="0">
                <a:solidFill>
                  <a:schemeClr val="bg2"/>
                </a:solidFill>
              </a:defRPr>
            </a:lvl1pPr>
            <a:lvl2pPr>
              <a:lnSpc>
                <a:spcPct val="90000"/>
              </a:lnSpc>
              <a:defRPr sz="1867">
                <a:solidFill>
                  <a:schemeClr val="bg1"/>
                </a:solidFill>
              </a:defRPr>
            </a:lvl2pPr>
            <a:lvl3pPr>
              <a:lnSpc>
                <a:spcPct val="90000"/>
              </a:lnSpc>
              <a:spcAft>
                <a:spcPts val="1067"/>
              </a:spcAft>
              <a:defRPr sz="1467">
                <a:solidFill>
                  <a:schemeClr val="bg1"/>
                </a:solidFill>
              </a:defRPr>
            </a:lvl3pPr>
            <a:lvl4pPr>
              <a:lnSpc>
                <a:spcPct val="90000"/>
              </a:lnSpc>
              <a:spcAft>
                <a:spcPts val="1067"/>
              </a:spcAft>
              <a:defRPr sz="1600">
                <a:solidFill>
                  <a:schemeClr val="bg1"/>
                </a:solidFill>
              </a:defRPr>
            </a:lvl4pPr>
            <a:lvl5pPr>
              <a:lnSpc>
                <a:spcPct val="90000"/>
              </a:lnSpc>
              <a:defRPr sz="1867">
                <a:solidFill>
                  <a:schemeClr val="bg1"/>
                </a:solidFill>
              </a:defRPr>
            </a:lvl5pPr>
          </a:lstStyle>
          <a:p>
            <a:pPr lvl="0"/>
            <a:r>
              <a:rPr lang="fi-FI"/>
              <a:t>Valitse taustalaatikon väri Turun kaupungin väreistä.</a:t>
            </a:r>
          </a:p>
        </p:txBody>
      </p:sp>
      <p:sp>
        <p:nvSpPr>
          <p:cNvPr id="4" name="Nosto 2">
            <a:extLst>
              <a:ext uri="{FF2B5EF4-FFF2-40B4-BE49-F238E27FC236}">
                <a16:creationId xmlns:a16="http://schemas.microsoft.com/office/drawing/2014/main" id="{E171F04F-B413-4546-A00A-7AFBA87BC48C}"/>
              </a:ext>
            </a:extLst>
          </p:cNvPr>
          <p:cNvSpPr>
            <a:spLocks noGrp="1"/>
          </p:cNvSpPr>
          <p:nvPr>
            <p:ph type="body" sz="quarter" idx="17" hasCustomPrompt="1"/>
          </p:nvPr>
        </p:nvSpPr>
        <p:spPr>
          <a:xfrm>
            <a:off x="5004537" y="4398417"/>
            <a:ext cx="3586788" cy="1920000"/>
          </a:xfrm>
          <a:prstGeom prst="roundRect">
            <a:avLst>
              <a:gd name="adj" fmla="val 5097"/>
            </a:avLst>
          </a:prstGeom>
          <a:solidFill>
            <a:schemeClr val="bg1"/>
          </a:solidFill>
        </p:spPr>
        <p:txBody>
          <a:bodyPr lIns="252000" tIns="0" rIns="144000" bIns="0" anchor="ctr" anchorCtr="0">
            <a:noAutofit/>
          </a:bodyPr>
          <a:lstStyle>
            <a:lvl1pPr marL="0" indent="0" algn="l">
              <a:lnSpc>
                <a:spcPct val="90000"/>
              </a:lnSpc>
              <a:spcAft>
                <a:spcPts val="0"/>
              </a:spcAft>
              <a:buFont typeface="Arial" panose="020B0604020202020204" pitchFamily="34" charset="0"/>
              <a:buNone/>
              <a:defRPr lang="fi-FI" sz="3200" b="1" dirty="0">
                <a:solidFill>
                  <a:schemeClr val="bg2"/>
                </a:solidFill>
              </a:defRPr>
            </a:lvl1pPr>
            <a:lvl2pPr>
              <a:lnSpc>
                <a:spcPct val="90000"/>
              </a:lnSpc>
              <a:defRPr sz="1867">
                <a:solidFill>
                  <a:schemeClr val="bg1"/>
                </a:solidFill>
              </a:defRPr>
            </a:lvl2pPr>
            <a:lvl3pPr>
              <a:lnSpc>
                <a:spcPct val="90000"/>
              </a:lnSpc>
              <a:spcAft>
                <a:spcPts val="1067"/>
              </a:spcAft>
              <a:defRPr sz="1467">
                <a:solidFill>
                  <a:schemeClr val="bg1"/>
                </a:solidFill>
              </a:defRPr>
            </a:lvl3pPr>
            <a:lvl4pPr>
              <a:lnSpc>
                <a:spcPct val="90000"/>
              </a:lnSpc>
              <a:spcAft>
                <a:spcPts val="1067"/>
              </a:spcAft>
              <a:defRPr sz="1600">
                <a:solidFill>
                  <a:schemeClr val="bg1"/>
                </a:solidFill>
              </a:defRPr>
            </a:lvl4pPr>
            <a:lvl5pPr>
              <a:lnSpc>
                <a:spcPct val="90000"/>
              </a:lnSpc>
              <a:defRPr sz="1867">
                <a:solidFill>
                  <a:schemeClr val="bg1"/>
                </a:solidFill>
              </a:defRPr>
            </a:lvl5pPr>
          </a:lstStyle>
          <a:p>
            <a:pPr lvl="0"/>
            <a:r>
              <a:rPr lang="fi-FI"/>
              <a:t>Lyhyt tekstinosto</a:t>
            </a:r>
          </a:p>
        </p:txBody>
      </p:sp>
      <p:sp>
        <p:nvSpPr>
          <p:cNvPr id="18" name="Kuvan paikkamerkki">
            <a:extLst>
              <a:ext uri="{FF2B5EF4-FFF2-40B4-BE49-F238E27FC236}">
                <a16:creationId xmlns:a16="http://schemas.microsoft.com/office/drawing/2014/main" id="{50A2C103-14C6-2B76-AC44-03E5A034694B}"/>
              </a:ext>
            </a:extLst>
          </p:cNvPr>
          <p:cNvSpPr>
            <a:spLocks noGrp="1"/>
          </p:cNvSpPr>
          <p:nvPr>
            <p:ph type="pic" sz="quarter" idx="21" hasCustomPrompt="1"/>
          </p:nvPr>
        </p:nvSpPr>
        <p:spPr>
          <a:xfrm>
            <a:off x="8864587" y="549948"/>
            <a:ext cx="2784000" cy="5768469"/>
          </a:xfrm>
          <a:prstGeom prst="roundRect">
            <a:avLst>
              <a:gd name="adj" fmla="val 3640"/>
            </a:avLst>
          </a:prstGeom>
          <a:solidFill>
            <a:schemeClr val="bg1"/>
          </a:solidFill>
        </p:spPr>
        <p:txBody>
          <a:bodyPr lIns="144000" tIns="0" rIns="144000" anchor="ctr" anchorCtr="0">
            <a:noAutofit/>
          </a:bodyPr>
          <a:lstStyle>
            <a:lvl1pPr marL="0" marR="0" indent="0" algn="l" defTabSz="609570" rtl="0" eaLnBrk="1" fontAlgn="auto" latinLnBrk="0" hangingPunct="1">
              <a:lnSpc>
                <a:spcPct val="100000"/>
              </a:lnSpc>
              <a:spcBef>
                <a:spcPts val="0"/>
              </a:spcBef>
              <a:spcAft>
                <a:spcPts val="0"/>
              </a:spcAft>
              <a:buClrTx/>
              <a:buSzTx/>
              <a:buFont typeface="Arial"/>
              <a:buNone/>
              <a:tabLst/>
              <a:defRPr sz="1100"/>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Lisää kuva: valitse kuvan kehyslaatikko &gt; Lisää-välilehti &gt; Kuvat (lisää kuva omasta sijainnista ”Tämä laite” tai Microsoftin kuvapankista ”Kuvapankkikuvat”).</a:t>
            </a:r>
            <a:br>
              <a:rPr lang="fi-FI"/>
            </a:br>
            <a:br>
              <a:rPr lang="fi-FI"/>
            </a:br>
            <a:r>
              <a:rPr lang="fi-FI"/>
              <a:t>Kuvan vaihtaminen: valitse kuva &gt; hiiren oikea &gt; Vaihda kuva. </a:t>
            </a:r>
            <a:br>
              <a:rPr lang="fi-FI"/>
            </a:br>
            <a:br>
              <a:rPr lang="fi-FI"/>
            </a:br>
            <a:r>
              <a:rPr lang="fi-FI"/>
              <a:t>Kuvan rajauksen muuttaminen: valitse kuva &gt; Kuvan muoto </a:t>
            </a:r>
            <a:br>
              <a:rPr lang="fi-FI"/>
            </a:br>
            <a:r>
              <a:rPr lang="fi-FI"/>
              <a:t>-välilehti &gt; Rajaa. </a:t>
            </a:r>
          </a:p>
        </p:txBody>
      </p:sp>
      <p:sp>
        <p:nvSpPr>
          <p:cNvPr id="19" name="Kuvaaja">
            <a:extLst>
              <a:ext uri="{FF2B5EF4-FFF2-40B4-BE49-F238E27FC236}">
                <a16:creationId xmlns:a16="http://schemas.microsoft.com/office/drawing/2014/main" id="{ED8ECB41-8DE9-03A6-C07D-2A0DBD40F62E}"/>
              </a:ext>
            </a:extLst>
          </p:cNvPr>
          <p:cNvSpPr>
            <a:spLocks noGrp="1"/>
          </p:cNvSpPr>
          <p:nvPr>
            <p:ph type="body" sz="quarter" idx="19" hasCustomPrompt="1"/>
          </p:nvPr>
        </p:nvSpPr>
        <p:spPr>
          <a:xfrm>
            <a:off x="10125753" y="5951793"/>
            <a:ext cx="1435462" cy="276573"/>
          </a:xfrm>
          <a:prstGeom prst="roundRect">
            <a:avLst>
              <a:gd name="adj" fmla="val 10636"/>
            </a:avLst>
          </a:prstGeom>
          <a:solidFill>
            <a:schemeClr val="tx1"/>
          </a:solidFill>
        </p:spPr>
        <p:txBody>
          <a:bodyPr wrap="none" lIns="61200" tIns="54000" rIns="72000" bIns="54000" anchor="ctr" anchorCtr="0">
            <a:spAutoFit/>
          </a:bodyPr>
          <a:lstStyle>
            <a:lvl1pPr marL="0" indent="0" algn="r">
              <a:lnSpc>
                <a:spcPct val="90000"/>
              </a:lnSpc>
              <a:spcAft>
                <a:spcPts val="0"/>
              </a:spcAft>
              <a:buNone/>
              <a:defRPr lang="fi-FI" sz="1100" kern="1200" dirty="0">
                <a:solidFill>
                  <a:schemeClr val="bg1"/>
                </a:solidFill>
                <a:latin typeface="Arial"/>
                <a:ea typeface="+mn-ea"/>
                <a:cs typeface="Arial"/>
              </a:defRPr>
            </a:lvl1pPr>
          </a:lstStyle>
          <a:p>
            <a:pPr lvl="0"/>
            <a:r>
              <a:rPr lang="fi-FI"/>
              <a:t>Kuva: Kuvaajan nimi</a:t>
            </a:r>
          </a:p>
        </p:txBody>
      </p:sp>
    </p:spTree>
    <p:extLst>
      <p:ext uri="{BB962C8B-B14F-4D97-AF65-F5344CB8AC3E}">
        <p14:creationId xmlns:p14="http://schemas.microsoft.com/office/powerpoint/2010/main" val="12686008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uvakollaasi 5">
    <p:bg>
      <p:bgPr>
        <a:solidFill>
          <a:schemeClr val="bg1"/>
        </a:solidFill>
        <a:effectLst/>
      </p:bgPr>
    </p:bg>
    <p:spTree>
      <p:nvGrpSpPr>
        <p:cNvPr id="1" name=""/>
        <p:cNvGrpSpPr/>
        <p:nvPr/>
      </p:nvGrpSpPr>
      <p:grpSpPr>
        <a:xfrm>
          <a:off x="0" y="0"/>
          <a:ext cx="0" cy="0"/>
          <a:chOff x="0" y="0"/>
          <a:chExt cx="0" cy="0"/>
        </a:xfrm>
      </p:grpSpPr>
      <p:sp>
        <p:nvSpPr>
          <p:cNvPr id="2" name="Kuvan paikkamerkki">
            <a:extLst>
              <a:ext uri="{FF2B5EF4-FFF2-40B4-BE49-F238E27FC236}">
                <a16:creationId xmlns:a16="http://schemas.microsoft.com/office/drawing/2014/main" id="{90F0E271-CEF0-F8F2-3BE0-985DC89982D4}"/>
              </a:ext>
            </a:extLst>
          </p:cNvPr>
          <p:cNvSpPr>
            <a:spLocks noGrp="1"/>
          </p:cNvSpPr>
          <p:nvPr>
            <p:ph type="pic" sz="quarter" idx="22" hasCustomPrompt="1"/>
          </p:nvPr>
        </p:nvSpPr>
        <p:spPr>
          <a:xfrm>
            <a:off x="140263" y="151049"/>
            <a:ext cx="5813037" cy="6542400"/>
          </a:xfrm>
          <a:prstGeom prst="roundRect">
            <a:avLst>
              <a:gd name="adj" fmla="val 2066"/>
            </a:avLst>
          </a:prstGeom>
          <a:noFill/>
        </p:spPr>
        <p:txBody>
          <a:bodyPr lIns="144000" tIns="144000" rIns="108000">
            <a:normAutofit/>
          </a:bodyPr>
          <a:lstStyle>
            <a:lvl1pPr marL="0" marR="0" indent="0" algn="l" defTabSz="609570" rtl="0" eaLnBrk="1" fontAlgn="auto" latinLnBrk="0" hangingPunct="1">
              <a:lnSpc>
                <a:spcPct val="100000"/>
              </a:lnSpc>
              <a:spcBef>
                <a:spcPts val="0"/>
              </a:spcBef>
              <a:spcAft>
                <a:spcPts val="1600"/>
              </a:spcAft>
              <a:buClrTx/>
              <a:buSzTx/>
              <a:buFont typeface="Arial"/>
              <a:buNone/>
              <a:tabLst/>
              <a:defRPr sz="1100"/>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Lisää kuva: valitse kuvan kehyslaatikko &gt; Lisää-välilehti &gt; Kuvat (lisää kuva omasta sijainnista ”Tämä laite” tai Microsoftin kuvapankista ”Kuvapankkikuvat”).</a:t>
            </a:r>
            <a:br>
              <a:rPr lang="fi-FI"/>
            </a:br>
            <a:r>
              <a:rPr lang="fi-FI"/>
              <a:t>Kuvan vaihtaminen: valitse kuva &gt; hiiren oikea &gt; Vaihda kuva. </a:t>
            </a:r>
            <a:br>
              <a:rPr lang="fi-FI"/>
            </a:br>
            <a:r>
              <a:rPr lang="fi-FI"/>
              <a:t>Kuvan rajauksen muuttaminen: valitse kuva &gt; Kuvan muoto -välilehti &gt; Rajaa. </a:t>
            </a:r>
          </a:p>
        </p:txBody>
      </p:sp>
      <p:sp>
        <p:nvSpPr>
          <p:cNvPr id="14" name="Kuvaaja">
            <a:extLst>
              <a:ext uri="{FF2B5EF4-FFF2-40B4-BE49-F238E27FC236}">
                <a16:creationId xmlns:a16="http://schemas.microsoft.com/office/drawing/2014/main" id="{FFA53543-86C7-4C7E-A6AB-7B6F2098B992}"/>
              </a:ext>
            </a:extLst>
          </p:cNvPr>
          <p:cNvSpPr>
            <a:spLocks noGrp="1"/>
          </p:cNvSpPr>
          <p:nvPr>
            <p:ph type="body" sz="quarter" idx="21" hasCustomPrompt="1"/>
          </p:nvPr>
        </p:nvSpPr>
        <p:spPr>
          <a:xfrm>
            <a:off x="244129" y="6309629"/>
            <a:ext cx="1435462" cy="281629"/>
          </a:xfrm>
          <a:prstGeom prst="roundRect">
            <a:avLst>
              <a:gd name="adj" fmla="val 12646"/>
            </a:avLst>
          </a:prstGeom>
          <a:solidFill>
            <a:schemeClr val="tx1"/>
          </a:solidFill>
        </p:spPr>
        <p:txBody>
          <a:bodyPr wrap="none" lIns="72000" tIns="54000" rIns="61200" bIns="54000" anchor="ctr" anchorCtr="0">
            <a:spAutoFit/>
          </a:bodyPr>
          <a:lstStyle>
            <a:lvl1pPr marL="0" indent="0" algn="l">
              <a:lnSpc>
                <a:spcPct val="90000"/>
              </a:lnSpc>
              <a:spcAft>
                <a:spcPts val="0"/>
              </a:spcAft>
              <a:buNone/>
              <a:defRPr sz="1100">
                <a:solidFill>
                  <a:schemeClr val="bg1"/>
                </a:solidFill>
              </a:defRPr>
            </a:lvl1pPr>
          </a:lstStyle>
          <a:p>
            <a:pPr lvl="0"/>
            <a:r>
              <a:rPr lang="fi-FI"/>
              <a:t>Kuva: Kuvaajan nimi</a:t>
            </a:r>
          </a:p>
        </p:txBody>
      </p:sp>
      <p:sp>
        <p:nvSpPr>
          <p:cNvPr id="6" name="Kuvan paikkamerkki">
            <a:extLst>
              <a:ext uri="{FF2B5EF4-FFF2-40B4-BE49-F238E27FC236}">
                <a16:creationId xmlns:a16="http://schemas.microsoft.com/office/drawing/2014/main" id="{F04BCD48-6335-43D6-87AA-F4DBB59CA9F4}"/>
              </a:ext>
            </a:extLst>
          </p:cNvPr>
          <p:cNvSpPr>
            <a:spLocks noGrp="1"/>
          </p:cNvSpPr>
          <p:nvPr>
            <p:ph type="pic" sz="quarter" idx="13" hasCustomPrompt="1"/>
          </p:nvPr>
        </p:nvSpPr>
        <p:spPr>
          <a:xfrm>
            <a:off x="6109261" y="151051"/>
            <a:ext cx="5918400" cy="3196800"/>
          </a:xfrm>
          <a:prstGeom prst="roundRect">
            <a:avLst>
              <a:gd name="adj" fmla="val 3391"/>
            </a:avLst>
          </a:prstGeom>
          <a:noFill/>
        </p:spPr>
        <p:txBody>
          <a:bodyPr lIns="144000" tIns="144000" rIns="108000">
            <a:normAutofit/>
          </a:bodyPr>
          <a:lstStyle>
            <a:lvl1pPr marL="0" marR="0" indent="0" algn="l" defTabSz="609570" rtl="0" eaLnBrk="1" fontAlgn="auto" latinLnBrk="0" hangingPunct="1">
              <a:lnSpc>
                <a:spcPct val="100000"/>
              </a:lnSpc>
              <a:spcBef>
                <a:spcPts val="0"/>
              </a:spcBef>
              <a:spcAft>
                <a:spcPts val="1600"/>
              </a:spcAft>
              <a:buClrTx/>
              <a:buSzTx/>
              <a:buFont typeface="Arial"/>
              <a:buNone/>
              <a:tabLst/>
              <a:defRPr sz="1100"/>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Lisää kuva: valitse kuvan kehyslaatikko &gt; Lisää-välilehti &gt; Kuvat (lisää kuva omasta sijainnista ”Tämä laite” tai Microsoftin kuvapankista ”Kuvapankkikuvat”).</a:t>
            </a:r>
            <a:br>
              <a:rPr lang="fi-FI"/>
            </a:br>
            <a:r>
              <a:rPr lang="fi-FI"/>
              <a:t>Kuvan vaihtaminen: valitse kuva &gt; hiiren oikea &gt; Vaihda kuva. </a:t>
            </a:r>
            <a:br>
              <a:rPr lang="fi-FI"/>
            </a:br>
            <a:r>
              <a:rPr lang="fi-FI"/>
              <a:t>Kuvan rajauksen muuttaminen: valitse kuva &gt; Kuvan muoto -välilehti &gt; Rajaa. </a:t>
            </a:r>
          </a:p>
        </p:txBody>
      </p:sp>
      <p:sp>
        <p:nvSpPr>
          <p:cNvPr id="13" name="Kuvaaja">
            <a:extLst>
              <a:ext uri="{FF2B5EF4-FFF2-40B4-BE49-F238E27FC236}">
                <a16:creationId xmlns:a16="http://schemas.microsoft.com/office/drawing/2014/main" id="{D3404D98-E1C1-42E5-BFB0-40ED50A240DE}"/>
              </a:ext>
            </a:extLst>
          </p:cNvPr>
          <p:cNvSpPr>
            <a:spLocks noGrp="1"/>
          </p:cNvSpPr>
          <p:nvPr>
            <p:ph type="body" sz="quarter" idx="20" hasCustomPrompt="1"/>
          </p:nvPr>
        </p:nvSpPr>
        <p:spPr>
          <a:xfrm>
            <a:off x="10489691" y="2956075"/>
            <a:ext cx="1435462" cy="284157"/>
          </a:xfrm>
          <a:prstGeom prst="roundRect">
            <a:avLst>
              <a:gd name="adj" fmla="val 14657"/>
            </a:avLst>
          </a:prstGeom>
          <a:solidFill>
            <a:schemeClr val="tx1"/>
          </a:solidFill>
        </p:spPr>
        <p:txBody>
          <a:bodyPr vert="horz" wrap="none" lIns="72000" tIns="54000" rIns="61200" bIns="54000" rtlCol="0" anchor="ctr" anchorCtr="0">
            <a:spAutoFit/>
          </a:bodyPr>
          <a:lstStyle>
            <a:lvl1pPr marL="0" indent="0" algn="r">
              <a:buNone/>
              <a:defRPr lang="fi-FI" sz="1100" dirty="0">
                <a:solidFill>
                  <a:schemeClr val="bg1"/>
                </a:solidFill>
              </a:defRPr>
            </a:lvl1pPr>
          </a:lstStyle>
          <a:p>
            <a:pPr marL="228594" lvl="0" indent="-228594">
              <a:lnSpc>
                <a:spcPct val="90000"/>
              </a:lnSpc>
              <a:spcAft>
                <a:spcPts val="0"/>
              </a:spcAft>
            </a:pPr>
            <a:r>
              <a:rPr lang="fi-FI"/>
              <a:t>Kuva: Kuvaajan nimi</a:t>
            </a:r>
          </a:p>
        </p:txBody>
      </p:sp>
      <p:sp>
        <p:nvSpPr>
          <p:cNvPr id="8" name="Kuvan paikkamerkki">
            <a:extLst>
              <a:ext uri="{FF2B5EF4-FFF2-40B4-BE49-F238E27FC236}">
                <a16:creationId xmlns:a16="http://schemas.microsoft.com/office/drawing/2014/main" id="{B2961B63-BCE8-420E-B85A-9561A8D30056}"/>
              </a:ext>
            </a:extLst>
          </p:cNvPr>
          <p:cNvSpPr>
            <a:spLocks noGrp="1"/>
          </p:cNvSpPr>
          <p:nvPr>
            <p:ph type="pic" sz="quarter" idx="15" hasCustomPrompt="1"/>
          </p:nvPr>
        </p:nvSpPr>
        <p:spPr>
          <a:xfrm>
            <a:off x="6109263" y="3497416"/>
            <a:ext cx="5918400" cy="3196800"/>
          </a:xfrm>
          <a:prstGeom prst="roundRect">
            <a:avLst>
              <a:gd name="adj" fmla="val 3149"/>
            </a:avLst>
          </a:prstGeom>
          <a:noFill/>
        </p:spPr>
        <p:txBody>
          <a:bodyPr lIns="144000" tIns="144000" rIns="108000">
            <a:normAutofit/>
          </a:bodyPr>
          <a:lstStyle>
            <a:lvl1pPr marL="0" marR="0" indent="0" algn="l" defTabSz="609570" rtl="0" eaLnBrk="1" fontAlgn="auto" latinLnBrk="0" hangingPunct="1">
              <a:lnSpc>
                <a:spcPct val="100000"/>
              </a:lnSpc>
              <a:spcBef>
                <a:spcPts val="0"/>
              </a:spcBef>
              <a:spcAft>
                <a:spcPts val="1600"/>
              </a:spcAft>
              <a:buClrTx/>
              <a:buSzTx/>
              <a:buFont typeface="Arial"/>
              <a:buNone/>
              <a:tabLst/>
              <a:defRPr sz="1100"/>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Lisää kuva: valitse kuvan kehyslaatikko &gt; Lisää-välilehti &gt; Kuvat (lisää kuva omasta sijainnista ”Tämä laite” tai Microsoftin kuvapankista ”Kuvapankkikuvat”).</a:t>
            </a:r>
            <a:br>
              <a:rPr lang="fi-FI"/>
            </a:br>
            <a:r>
              <a:rPr lang="fi-FI"/>
              <a:t>Kuvan vaihtaminen: valitse kuva &gt; hiiren oikea &gt; Vaihda kuva. </a:t>
            </a:r>
            <a:br>
              <a:rPr lang="fi-FI"/>
            </a:br>
            <a:r>
              <a:rPr lang="fi-FI"/>
              <a:t>Kuvan rajauksen muuttaminen: valitse kuva &gt; Kuvan muoto -välilehti &gt; Rajaa. </a:t>
            </a:r>
          </a:p>
        </p:txBody>
      </p:sp>
      <p:sp>
        <p:nvSpPr>
          <p:cNvPr id="12" name="Kuvaaja">
            <a:extLst>
              <a:ext uri="{FF2B5EF4-FFF2-40B4-BE49-F238E27FC236}">
                <a16:creationId xmlns:a16="http://schemas.microsoft.com/office/drawing/2014/main" id="{E85BA919-9FE2-4B09-8654-3A39277A4559}"/>
              </a:ext>
            </a:extLst>
          </p:cNvPr>
          <p:cNvSpPr>
            <a:spLocks noGrp="1"/>
          </p:cNvSpPr>
          <p:nvPr>
            <p:ph type="body" sz="quarter" idx="19" hasCustomPrompt="1"/>
          </p:nvPr>
        </p:nvSpPr>
        <p:spPr>
          <a:xfrm>
            <a:off x="10489690" y="6312158"/>
            <a:ext cx="1435462" cy="276573"/>
          </a:xfrm>
          <a:prstGeom prst="roundRect">
            <a:avLst>
              <a:gd name="adj" fmla="val 10636"/>
            </a:avLst>
          </a:prstGeom>
          <a:solidFill>
            <a:schemeClr val="tx1"/>
          </a:solidFill>
        </p:spPr>
        <p:txBody>
          <a:bodyPr wrap="none" lIns="61200" tIns="54000" rIns="72000" bIns="54000" anchor="ctr" anchorCtr="0">
            <a:spAutoFit/>
          </a:bodyPr>
          <a:lstStyle>
            <a:lvl1pPr marL="0" indent="0" algn="r">
              <a:lnSpc>
                <a:spcPct val="90000"/>
              </a:lnSpc>
              <a:spcAft>
                <a:spcPts val="0"/>
              </a:spcAft>
              <a:buNone/>
              <a:defRPr lang="fi-FI" sz="1100" kern="1200" dirty="0">
                <a:solidFill>
                  <a:schemeClr val="bg1"/>
                </a:solidFill>
                <a:latin typeface="Arial"/>
                <a:ea typeface="+mn-ea"/>
                <a:cs typeface="Arial"/>
              </a:defRPr>
            </a:lvl1pPr>
          </a:lstStyle>
          <a:p>
            <a:pPr lvl="0"/>
            <a:r>
              <a:rPr lang="fi-FI"/>
              <a:t>Kuva: Kuvaajan nimi</a:t>
            </a:r>
          </a:p>
        </p:txBody>
      </p:sp>
    </p:spTree>
    <p:extLst>
      <p:ext uri="{BB962C8B-B14F-4D97-AF65-F5344CB8AC3E}">
        <p14:creationId xmlns:p14="http://schemas.microsoft.com/office/powerpoint/2010/main" val="6684564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Koko dian kuva">
    <p:bg>
      <p:bgPr>
        <a:solidFill>
          <a:schemeClr val="bg1"/>
        </a:solidFill>
        <a:effectLst/>
      </p:bgPr>
    </p:bg>
    <p:spTree>
      <p:nvGrpSpPr>
        <p:cNvPr id="1" name=""/>
        <p:cNvGrpSpPr/>
        <p:nvPr/>
      </p:nvGrpSpPr>
      <p:grpSpPr>
        <a:xfrm>
          <a:off x="0" y="0"/>
          <a:ext cx="0" cy="0"/>
          <a:chOff x="0" y="0"/>
          <a:chExt cx="0" cy="0"/>
        </a:xfrm>
      </p:grpSpPr>
      <p:sp>
        <p:nvSpPr>
          <p:cNvPr id="5" name="Kuvan paikkamerkki">
            <a:extLst>
              <a:ext uri="{FF2B5EF4-FFF2-40B4-BE49-F238E27FC236}">
                <a16:creationId xmlns:a16="http://schemas.microsoft.com/office/drawing/2014/main" id="{BE391C1B-AD5B-4C2F-9881-EE44FA79B2F8}"/>
              </a:ext>
            </a:extLst>
          </p:cNvPr>
          <p:cNvSpPr>
            <a:spLocks noGrp="1"/>
          </p:cNvSpPr>
          <p:nvPr>
            <p:ph type="pic" sz="quarter" idx="13" hasCustomPrompt="1"/>
          </p:nvPr>
        </p:nvSpPr>
        <p:spPr>
          <a:xfrm>
            <a:off x="2" y="0"/>
            <a:ext cx="12192001" cy="6858000"/>
          </a:xfrm>
          <a:noFill/>
        </p:spPr>
        <p:txBody>
          <a:bodyPr lIns="252000" tIns="216000" rIns="252000" bIns="252000" anchor="t">
            <a:normAutofit/>
          </a:bodyPr>
          <a:lstStyle>
            <a:lvl1pPr marL="0" marR="0" indent="0" algn="l" defTabSz="609570" rtl="0" eaLnBrk="1" fontAlgn="auto" latinLnBrk="0" hangingPunct="1">
              <a:lnSpc>
                <a:spcPct val="114000"/>
              </a:lnSpc>
              <a:spcBef>
                <a:spcPts val="0"/>
              </a:spcBef>
              <a:spcAft>
                <a:spcPts val="0"/>
              </a:spcAft>
              <a:buClrTx/>
              <a:buSzTx/>
              <a:buFont typeface="Arial"/>
              <a:buNone/>
              <a:tabLst/>
              <a:defRPr sz="1100"/>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Lisää kuva: valitse kuvan kehyslaatikko &gt; Lisää-välilehti &gt; Kuvat (lisää kuva omasta sijainnista ”Tämä laite” tai Microsoftin kuvapankista ”Kuvapankkikuvat”).</a:t>
            </a:r>
            <a:br>
              <a:rPr lang="fi-FI"/>
            </a:br>
            <a:br>
              <a:rPr lang="fi-FI"/>
            </a:br>
            <a:r>
              <a:rPr lang="fi-FI"/>
              <a:t>Kuvan vaihtaminen: valitse kuva &gt; hiiren oikea &gt; Vaihda kuva. </a:t>
            </a:r>
            <a:br>
              <a:rPr lang="fi-FI"/>
            </a:br>
            <a:br>
              <a:rPr lang="fi-FI"/>
            </a:br>
            <a:r>
              <a:rPr lang="fi-FI"/>
              <a:t>Kuvan rajauksen muuttaminen: valitse kuva &gt; Kuvan muoto -välilehti &gt; Rajaa. </a:t>
            </a:r>
          </a:p>
        </p:txBody>
      </p:sp>
      <p:sp>
        <p:nvSpPr>
          <p:cNvPr id="4" name="Kuvaaja">
            <a:extLst>
              <a:ext uri="{FF2B5EF4-FFF2-40B4-BE49-F238E27FC236}">
                <a16:creationId xmlns:a16="http://schemas.microsoft.com/office/drawing/2014/main" id="{AD0C20ED-879F-4492-91EA-2218BB4422C0}"/>
              </a:ext>
            </a:extLst>
          </p:cNvPr>
          <p:cNvSpPr>
            <a:spLocks noGrp="1"/>
          </p:cNvSpPr>
          <p:nvPr>
            <p:ph type="body" sz="quarter" idx="19" hasCustomPrompt="1"/>
          </p:nvPr>
        </p:nvSpPr>
        <p:spPr>
          <a:xfrm>
            <a:off x="10539691" y="6368336"/>
            <a:ext cx="1435462" cy="284157"/>
          </a:xfrm>
          <a:prstGeom prst="roundRect">
            <a:avLst>
              <a:gd name="adj" fmla="val 14657"/>
            </a:avLst>
          </a:prstGeom>
          <a:solidFill>
            <a:schemeClr val="tx1"/>
          </a:solidFill>
        </p:spPr>
        <p:txBody>
          <a:bodyPr wrap="none" lIns="61200" tIns="54000" rIns="72000" bIns="54000" anchor="ctr" anchorCtr="0">
            <a:spAutoFit/>
          </a:bodyPr>
          <a:lstStyle>
            <a:lvl1pPr marL="0" indent="0" algn="r">
              <a:lnSpc>
                <a:spcPct val="90000"/>
              </a:lnSpc>
              <a:spcAft>
                <a:spcPts val="0"/>
              </a:spcAft>
              <a:buNone/>
              <a:defRPr sz="1100">
                <a:solidFill>
                  <a:schemeClr val="bg1"/>
                </a:solidFill>
              </a:defRPr>
            </a:lvl1pPr>
          </a:lstStyle>
          <a:p>
            <a:pPr lvl="0"/>
            <a:r>
              <a:rPr lang="fi-FI"/>
              <a:t>Kuva: Kuvaajan nimi</a:t>
            </a:r>
          </a:p>
        </p:txBody>
      </p:sp>
    </p:spTree>
    <p:extLst>
      <p:ext uri="{BB962C8B-B14F-4D97-AF65-F5344CB8AC3E}">
        <p14:creationId xmlns:p14="http://schemas.microsoft.com/office/powerpoint/2010/main" val="20736856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Koko dian video">
    <p:bg>
      <p:bgPr>
        <a:solidFill>
          <a:schemeClr val="bg1"/>
        </a:solidFill>
        <a:effectLst/>
      </p:bgPr>
    </p:bg>
    <p:spTree>
      <p:nvGrpSpPr>
        <p:cNvPr id="1" name=""/>
        <p:cNvGrpSpPr/>
        <p:nvPr/>
      </p:nvGrpSpPr>
      <p:grpSpPr>
        <a:xfrm>
          <a:off x="0" y="0"/>
          <a:ext cx="0" cy="0"/>
          <a:chOff x="0" y="0"/>
          <a:chExt cx="0" cy="0"/>
        </a:xfrm>
      </p:grpSpPr>
      <p:sp>
        <p:nvSpPr>
          <p:cNvPr id="3" name="Video">
            <a:extLst>
              <a:ext uri="{FF2B5EF4-FFF2-40B4-BE49-F238E27FC236}">
                <a16:creationId xmlns:a16="http://schemas.microsoft.com/office/drawing/2014/main" id="{759871C9-F8BE-DCA9-EBF1-DE04C18B8EFD}"/>
              </a:ext>
            </a:extLst>
          </p:cNvPr>
          <p:cNvSpPr>
            <a:spLocks noGrp="1"/>
          </p:cNvSpPr>
          <p:nvPr>
            <p:ph type="media" sz="quarter" idx="20" hasCustomPrompt="1"/>
          </p:nvPr>
        </p:nvSpPr>
        <p:spPr>
          <a:xfrm>
            <a:off x="0" y="0"/>
            <a:ext cx="12192000" cy="6858000"/>
          </a:xfrm>
        </p:spPr>
        <p:txBody>
          <a:bodyPr lIns="252000" tIns="252000" rIns="0">
            <a:normAutofit/>
          </a:bodyPr>
          <a:lstStyle>
            <a:lvl1pPr marL="0" indent="0">
              <a:buNone/>
              <a:defRPr sz="1100"/>
            </a:lvl1pPr>
          </a:lstStyle>
          <a:p>
            <a:r>
              <a:rPr lang="fi-FI"/>
              <a:t>Lisää video: paina keskellä olevaa kuvaketta. </a:t>
            </a:r>
          </a:p>
        </p:txBody>
      </p:sp>
    </p:spTree>
    <p:extLst>
      <p:ext uri="{BB962C8B-B14F-4D97-AF65-F5344CB8AC3E}">
        <p14:creationId xmlns:p14="http://schemas.microsoft.com/office/powerpoint/2010/main" val="21210133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Kuva + kuvateksti">
    <p:bg>
      <p:bgPr>
        <a:solidFill>
          <a:schemeClr val="bg2"/>
        </a:solidFill>
        <a:effectLst/>
      </p:bgPr>
    </p:bg>
    <p:spTree>
      <p:nvGrpSpPr>
        <p:cNvPr id="1" name=""/>
        <p:cNvGrpSpPr/>
        <p:nvPr/>
      </p:nvGrpSpPr>
      <p:grpSpPr>
        <a:xfrm>
          <a:off x="0" y="0"/>
          <a:ext cx="0" cy="0"/>
          <a:chOff x="0" y="0"/>
          <a:chExt cx="0" cy="0"/>
        </a:xfrm>
      </p:grpSpPr>
      <p:sp>
        <p:nvSpPr>
          <p:cNvPr id="7" name="Tekstin paikkamerkki">
            <a:extLst>
              <a:ext uri="{FF2B5EF4-FFF2-40B4-BE49-F238E27FC236}">
                <a16:creationId xmlns:a16="http://schemas.microsoft.com/office/drawing/2014/main" id="{5310E2D3-C2DC-45C6-BB68-45C753318F56}"/>
              </a:ext>
            </a:extLst>
          </p:cNvPr>
          <p:cNvSpPr>
            <a:spLocks noGrp="1"/>
          </p:cNvSpPr>
          <p:nvPr>
            <p:ph type="body" sz="quarter" idx="12" hasCustomPrompt="1"/>
          </p:nvPr>
        </p:nvSpPr>
        <p:spPr>
          <a:xfrm>
            <a:off x="517897" y="5388677"/>
            <a:ext cx="10193552" cy="1469323"/>
          </a:xfrm>
          <a:noFill/>
        </p:spPr>
        <p:txBody>
          <a:bodyPr wrap="square" lIns="0" tIns="144000" rIns="0" bIns="144000" anchor="ctr" anchorCtr="0">
            <a:noAutofit/>
          </a:bodyPr>
          <a:lstStyle>
            <a:lvl1pPr marL="0" indent="0" algn="l">
              <a:lnSpc>
                <a:spcPct val="100000"/>
              </a:lnSpc>
              <a:spcAft>
                <a:spcPts val="0"/>
              </a:spcAft>
              <a:buFont typeface="Arial" panose="020B0604020202020204" pitchFamily="34" charset="0"/>
              <a:buNone/>
              <a:defRPr sz="2133" b="1">
                <a:solidFill>
                  <a:schemeClr val="bg1"/>
                </a:solidFill>
              </a:defRPr>
            </a:lvl1pPr>
            <a:lvl2pPr>
              <a:lnSpc>
                <a:spcPct val="90000"/>
              </a:lnSpc>
              <a:defRPr sz="1867">
                <a:solidFill>
                  <a:schemeClr val="bg1"/>
                </a:solidFill>
              </a:defRPr>
            </a:lvl2pPr>
            <a:lvl3pPr>
              <a:lnSpc>
                <a:spcPct val="90000"/>
              </a:lnSpc>
              <a:spcAft>
                <a:spcPts val="1067"/>
              </a:spcAft>
              <a:defRPr sz="1467">
                <a:solidFill>
                  <a:schemeClr val="bg1"/>
                </a:solidFill>
              </a:defRPr>
            </a:lvl3pPr>
            <a:lvl4pPr>
              <a:lnSpc>
                <a:spcPct val="90000"/>
              </a:lnSpc>
              <a:spcAft>
                <a:spcPts val="1067"/>
              </a:spcAft>
              <a:defRPr sz="1600">
                <a:solidFill>
                  <a:schemeClr val="bg1"/>
                </a:solidFill>
              </a:defRPr>
            </a:lvl4pPr>
            <a:lvl5pPr>
              <a:lnSpc>
                <a:spcPct val="90000"/>
              </a:lnSpc>
              <a:defRPr sz="1867">
                <a:solidFill>
                  <a:schemeClr val="bg1"/>
                </a:solidFill>
              </a:defRPr>
            </a:lvl5pPr>
          </a:lstStyle>
          <a:p>
            <a:pPr lvl="0"/>
            <a:r>
              <a:rPr lang="fi-FI"/>
              <a:t>Kuvateksti väritaustalla. </a:t>
            </a:r>
            <a:br>
              <a:rPr lang="fi-FI"/>
            </a:br>
            <a:r>
              <a:rPr lang="fi-FI"/>
              <a:t>Voit rajata kuvan korkeutta jos kuvateksti on pitkä. (Kuvan muoto &gt; Rajaa) </a:t>
            </a:r>
            <a:br>
              <a:rPr lang="fi-FI"/>
            </a:br>
            <a:r>
              <a:rPr lang="fi-FI"/>
              <a:t>Kuvatekstin oletuskorkeuteen mahtuu korkeintaan kolme riviä tekstiä.</a:t>
            </a:r>
          </a:p>
        </p:txBody>
      </p:sp>
      <p:sp>
        <p:nvSpPr>
          <p:cNvPr id="6" name="Kuvan paikkamerkki">
            <a:extLst>
              <a:ext uri="{FF2B5EF4-FFF2-40B4-BE49-F238E27FC236}">
                <a16:creationId xmlns:a16="http://schemas.microsoft.com/office/drawing/2014/main" id="{94FC3E8E-0DC2-45F2-96A6-E8B0DA7542AB}"/>
              </a:ext>
            </a:extLst>
          </p:cNvPr>
          <p:cNvSpPr>
            <a:spLocks noGrp="1"/>
          </p:cNvSpPr>
          <p:nvPr>
            <p:ph type="pic" sz="quarter" idx="13" hasCustomPrompt="1"/>
          </p:nvPr>
        </p:nvSpPr>
        <p:spPr>
          <a:xfrm>
            <a:off x="2" y="0"/>
            <a:ext cx="12192001" cy="5388677"/>
          </a:xfrm>
          <a:solidFill>
            <a:schemeClr val="bg1">
              <a:lumMod val="95000"/>
            </a:schemeClr>
          </a:solidFill>
        </p:spPr>
        <p:txBody>
          <a:bodyPr lIns="252000" tIns="216000" rIns="252000" bIns="252000" anchor="t">
            <a:normAutofit/>
          </a:bodyPr>
          <a:lstStyle>
            <a:lvl1pPr marL="0" marR="0" indent="0" algn="l" defTabSz="609570" rtl="0" eaLnBrk="1" fontAlgn="auto" latinLnBrk="0" hangingPunct="1">
              <a:lnSpc>
                <a:spcPct val="114000"/>
              </a:lnSpc>
              <a:spcBef>
                <a:spcPts val="0"/>
              </a:spcBef>
              <a:spcAft>
                <a:spcPts val="0"/>
              </a:spcAft>
              <a:buClrTx/>
              <a:buSzTx/>
              <a:buFont typeface="Arial"/>
              <a:buNone/>
              <a:tabLst/>
              <a:defRPr sz="1100">
                <a:solidFill>
                  <a:schemeClr val="tx1"/>
                </a:solidFill>
              </a:defRPr>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Lisää kuva: valitse kuvan kehyslaatikko &gt; Lisää-välilehti &gt; Kuvat (lisää kuva omasta sijainnista ”Tämä laite” tai Microsoftin kuvapankista ”Kuvapankkikuvat”).</a:t>
            </a:r>
            <a:br>
              <a:rPr lang="fi-FI"/>
            </a:br>
            <a:br>
              <a:rPr lang="fi-FI"/>
            </a:br>
            <a:r>
              <a:rPr lang="fi-FI"/>
              <a:t>Kuvan vaihtaminen: valitse kuva &gt; hiiren oikea &gt; Vaihda kuva. </a:t>
            </a:r>
            <a:br>
              <a:rPr lang="fi-FI"/>
            </a:br>
            <a:br>
              <a:rPr lang="fi-FI"/>
            </a:br>
            <a:r>
              <a:rPr lang="fi-FI"/>
              <a:t>Kuvan rajauksen muuttaminen: valitse kuva &gt; Kuvan muoto -välilehti &gt; Rajaa. </a:t>
            </a:r>
          </a:p>
        </p:txBody>
      </p:sp>
      <p:sp>
        <p:nvSpPr>
          <p:cNvPr id="2" name="Kuvaaja">
            <a:extLst>
              <a:ext uri="{FF2B5EF4-FFF2-40B4-BE49-F238E27FC236}">
                <a16:creationId xmlns:a16="http://schemas.microsoft.com/office/drawing/2014/main" id="{C4550507-47A7-4A14-30B4-8AD8C16EFDAF}"/>
              </a:ext>
            </a:extLst>
          </p:cNvPr>
          <p:cNvSpPr>
            <a:spLocks noGrp="1"/>
          </p:cNvSpPr>
          <p:nvPr>
            <p:ph type="body" sz="quarter" idx="21" hasCustomPrompt="1"/>
          </p:nvPr>
        </p:nvSpPr>
        <p:spPr>
          <a:xfrm>
            <a:off x="10590266" y="4958372"/>
            <a:ext cx="1435462" cy="281629"/>
          </a:xfrm>
          <a:prstGeom prst="roundRect">
            <a:avLst>
              <a:gd name="adj" fmla="val 12646"/>
            </a:avLst>
          </a:prstGeom>
          <a:solidFill>
            <a:schemeClr val="tx1"/>
          </a:solidFill>
        </p:spPr>
        <p:txBody>
          <a:bodyPr wrap="none" lIns="72000" tIns="54000" rIns="61200" bIns="54000" anchor="ctr" anchorCtr="0">
            <a:spAutoFit/>
          </a:bodyPr>
          <a:lstStyle>
            <a:lvl1pPr marL="0" indent="0" algn="r">
              <a:lnSpc>
                <a:spcPct val="90000"/>
              </a:lnSpc>
              <a:spcAft>
                <a:spcPts val="0"/>
              </a:spcAft>
              <a:buNone/>
              <a:defRPr sz="1100">
                <a:solidFill>
                  <a:schemeClr val="bg1"/>
                </a:solidFill>
              </a:defRPr>
            </a:lvl1pPr>
          </a:lstStyle>
          <a:p>
            <a:pPr lvl="0"/>
            <a:r>
              <a:rPr lang="fi-FI"/>
              <a:t>Kuva: Kuvaajan nimi</a:t>
            </a:r>
          </a:p>
        </p:txBody>
      </p:sp>
    </p:spTree>
    <p:extLst>
      <p:ext uri="{BB962C8B-B14F-4D97-AF65-F5344CB8AC3E}">
        <p14:creationId xmlns:p14="http://schemas.microsoft.com/office/powerpoint/2010/main" val="20405285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Kysymykset">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3" name="Otsikko"/>
          <p:cNvSpPr>
            <a:spLocks noGrp="1"/>
          </p:cNvSpPr>
          <p:nvPr>
            <p:ph type="ctrTitle" hasCustomPrompt="1"/>
          </p:nvPr>
        </p:nvSpPr>
        <p:spPr>
          <a:xfrm>
            <a:off x="703231" y="4156283"/>
            <a:ext cx="10788284" cy="1496542"/>
          </a:xfrm>
        </p:spPr>
        <p:txBody>
          <a:bodyPr anchor="t">
            <a:noAutofit/>
          </a:bodyPr>
          <a:lstStyle>
            <a:lvl1pPr algn="ctr">
              <a:lnSpc>
                <a:spcPct val="85000"/>
              </a:lnSpc>
              <a:defRPr sz="11500" spc="-300" baseline="0">
                <a:solidFill>
                  <a:schemeClr val="bg2"/>
                </a:solidFill>
              </a:defRPr>
            </a:lvl1pPr>
          </a:lstStyle>
          <a:p>
            <a:r>
              <a:rPr lang="fi-FI" noProof="0"/>
              <a:t>Kysymykset</a:t>
            </a:r>
          </a:p>
        </p:txBody>
      </p:sp>
      <p:grpSp>
        <p:nvGrpSpPr>
          <p:cNvPr id="2" name="Kupla 2">
            <a:extLst>
              <a:ext uri="{FF2B5EF4-FFF2-40B4-BE49-F238E27FC236}">
                <a16:creationId xmlns:a16="http://schemas.microsoft.com/office/drawing/2014/main" id="{E3940EE4-61CF-BE49-E65B-0496AE863050}"/>
              </a:ext>
              <a:ext uri="{C183D7F6-B498-43B3-948B-1728B52AA6E4}">
                <adec:decorative xmlns:adec="http://schemas.microsoft.com/office/drawing/2017/decorative" val="1"/>
              </a:ext>
            </a:extLst>
          </p:cNvPr>
          <p:cNvGrpSpPr/>
          <p:nvPr userDrawn="1"/>
        </p:nvGrpSpPr>
        <p:grpSpPr>
          <a:xfrm flipH="1">
            <a:off x="6206972" y="1036727"/>
            <a:ext cx="1999714" cy="1990991"/>
            <a:chOff x="3896726" y="1706197"/>
            <a:chExt cx="2376900" cy="2366532"/>
          </a:xfrm>
          <a:solidFill>
            <a:schemeClr val="bg2"/>
          </a:solidFill>
        </p:grpSpPr>
        <p:sp>
          <p:nvSpPr>
            <p:cNvPr id="4" name="Vapaamuotoinen: Muoto 3">
              <a:extLst>
                <a:ext uri="{FF2B5EF4-FFF2-40B4-BE49-F238E27FC236}">
                  <a16:creationId xmlns:a16="http://schemas.microsoft.com/office/drawing/2014/main" id="{07F6776C-E164-DE27-D828-B6B5BF8613A6}"/>
                </a:ext>
              </a:extLst>
            </p:cNvPr>
            <p:cNvSpPr/>
            <p:nvPr/>
          </p:nvSpPr>
          <p:spPr>
            <a:xfrm>
              <a:off x="3896726" y="1706197"/>
              <a:ext cx="2376900" cy="2366532"/>
            </a:xfrm>
            <a:custGeom>
              <a:avLst/>
              <a:gdLst>
                <a:gd name="connsiteX0" fmla="*/ 1214475 w 2376900"/>
                <a:gd name="connsiteY0" fmla="*/ 2366532 h 2366532"/>
                <a:gd name="connsiteX1" fmla="*/ 1157923 w 2376900"/>
                <a:gd name="connsiteY1" fmla="*/ 2365145 h 2366532"/>
                <a:gd name="connsiteX2" fmla="*/ 1157923 w 2376900"/>
                <a:gd name="connsiteY2" fmla="*/ 2365145 h 2366532"/>
                <a:gd name="connsiteX3" fmla="*/ 351 w 2376900"/>
                <a:gd name="connsiteY3" fmla="*/ 1130377 h 2366532"/>
                <a:gd name="connsiteX4" fmla="*/ 366721 w 2376900"/>
                <a:gd name="connsiteY4" fmla="*/ 311767 h 2366532"/>
                <a:gd name="connsiteX5" fmla="*/ 1218812 w 2376900"/>
                <a:gd name="connsiteY5" fmla="*/ 1254 h 2366532"/>
                <a:gd name="connsiteX6" fmla="*/ 2376558 w 2376900"/>
                <a:gd name="connsiteY6" fmla="*/ 1236021 h 2366532"/>
                <a:gd name="connsiteX7" fmla="*/ 2173943 w 2376900"/>
                <a:gd name="connsiteY7" fmla="*/ 1864160 h 2366532"/>
                <a:gd name="connsiteX8" fmla="*/ 2241250 w 2376900"/>
                <a:gd name="connsiteY8" fmla="*/ 2133908 h 2366532"/>
                <a:gd name="connsiteX9" fmla="*/ 2219393 w 2376900"/>
                <a:gd name="connsiteY9" fmla="*/ 2212490 h 2366532"/>
                <a:gd name="connsiteX10" fmla="*/ 2140637 w 2376900"/>
                <a:gd name="connsiteY10" fmla="*/ 2233827 h 2366532"/>
                <a:gd name="connsiteX11" fmla="*/ 1871063 w 2376900"/>
                <a:gd name="connsiteY11" fmla="*/ 2164612 h 2366532"/>
                <a:gd name="connsiteX12" fmla="*/ 1214822 w 2376900"/>
                <a:gd name="connsiteY12" fmla="*/ 2366185 h 2366532"/>
                <a:gd name="connsiteX13" fmla="*/ 1162607 w 2376900"/>
                <a:gd name="connsiteY13" fmla="*/ 165357 h 2366532"/>
                <a:gd name="connsiteX14" fmla="*/ 479304 w 2376900"/>
                <a:gd name="connsiteY14" fmla="*/ 432676 h 2366532"/>
                <a:gd name="connsiteX15" fmla="*/ 165495 w 2376900"/>
                <a:gd name="connsiteY15" fmla="*/ 1134367 h 2366532"/>
                <a:gd name="connsiteX16" fmla="*/ 1165556 w 2376900"/>
                <a:gd name="connsiteY16" fmla="*/ 2200173 h 2366532"/>
                <a:gd name="connsiteX17" fmla="*/ 1165556 w 2376900"/>
                <a:gd name="connsiteY17" fmla="*/ 2200173 h 2366532"/>
                <a:gd name="connsiteX18" fmla="*/ 1805664 w 2376900"/>
                <a:gd name="connsiteY18" fmla="*/ 2008661 h 2366532"/>
                <a:gd name="connsiteX19" fmla="*/ 1875053 w 2376900"/>
                <a:gd name="connsiteY19" fmla="*/ 1995304 h 2366532"/>
                <a:gd name="connsiteX20" fmla="*/ 2047309 w 2376900"/>
                <a:gd name="connsiteY20" fmla="*/ 2039539 h 2366532"/>
                <a:gd name="connsiteX21" fmla="*/ 2004289 w 2376900"/>
                <a:gd name="connsiteY21" fmla="*/ 1867283 h 2366532"/>
                <a:gd name="connsiteX22" fmla="*/ 2017993 w 2376900"/>
                <a:gd name="connsiteY22" fmla="*/ 1798241 h 2366532"/>
                <a:gd name="connsiteX23" fmla="*/ 2211240 w 2376900"/>
                <a:gd name="connsiteY23" fmla="*/ 1232205 h 2366532"/>
                <a:gd name="connsiteX24" fmla="*/ 1211179 w 2376900"/>
                <a:gd name="connsiteY24" fmla="*/ 166398 h 2366532"/>
                <a:gd name="connsiteX25" fmla="*/ 1162607 w 2376900"/>
                <a:gd name="connsiteY25" fmla="*/ 165357 h 236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376900" h="2366532">
                  <a:moveTo>
                    <a:pt x="1214475" y="2366532"/>
                  </a:moveTo>
                  <a:cubicBezTo>
                    <a:pt x="1195740" y="2366532"/>
                    <a:pt x="1176831" y="2366012"/>
                    <a:pt x="1157923" y="2365145"/>
                  </a:cubicBezTo>
                  <a:lnTo>
                    <a:pt x="1157923" y="2365145"/>
                  </a:lnTo>
                  <a:cubicBezTo>
                    <a:pt x="503937" y="2335134"/>
                    <a:pt x="-15435" y="1781241"/>
                    <a:pt x="351" y="1130377"/>
                  </a:cubicBezTo>
                  <a:cubicBezTo>
                    <a:pt x="7983" y="815701"/>
                    <a:pt x="138087" y="524963"/>
                    <a:pt x="366721" y="311767"/>
                  </a:cubicBezTo>
                  <a:cubicBezTo>
                    <a:pt x="597265" y="96836"/>
                    <a:pt x="899972" y="-13144"/>
                    <a:pt x="1218812" y="1254"/>
                  </a:cubicBezTo>
                  <a:cubicBezTo>
                    <a:pt x="1872797" y="31438"/>
                    <a:pt x="2392170" y="585331"/>
                    <a:pt x="2376558" y="1236021"/>
                  </a:cubicBezTo>
                  <a:cubicBezTo>
                    <a:pt x="2371006" y="1462921"/>
                    <a:pt x="2301097" y="1679240"/>
                    <a:pt x="2173943" y="1864160"/>
                  </a:cubicBezTo>
                  <a:lnTo>
                    <a:pt x="2241250" y="2133908"/>
                  </a:lnTo>
                  <a:cubicBezTo>
                    <a:pt x="2248362" y="2162183"/>
                    <a:pt x="2240036" y="2192020"/>
                    <a:pt x="2219393" y="2212490"/>
                  </a:cubicBezTo>
                  <a:cubicBezTo>
                    <a:pt x="2198750" y="2232959"/>
                    <a:pt x="2168739" y="2241113"/>
                    <a:pt x="2140637" y="2233827"/>
                  </a:cubicBezTo>
                  <a:lnTo>
                    <a:pt x="1871063" y="2164612"/>
                  </a:lnTo>
                  <a:cubicBezTo>
                    <a:pt x="1676602" y="2297144"/>
                    <a:pt x="1451436" y="2366185"/>
                    <a:pt x="1214822" y="2366185"/>
                  </a:cubicBezTo>
                  <a:close/>
                  <a:moveTo>
                    <a:pt x="1162607" y="165357"/>
                  </a:moveTo>
                  <a:cubicBezTo>
                    <a:pt x="906390" y="165357"/>
                    <a:pt x="665265" y="259379"/>
                    <a:pt x="479304" y="432676"/>
                  </a:cubicBezTo>
                  <a:cubicBezTo>
                    <a:pt x="283455" y="615168"/>
                    <a:pt x="172087" y="864446"/>
                    <a:pt x="165495" y="1134367"/>
                  </a:cubicBezTo>
                  <a:cubicBezTo>
                    <a:pt x="151964" y="1696066"/>
                    <a:pt x="600560" y="2174153"/>
                    <a:pt x="1165556" y="2200173"/>
                  </a:cubicBezTo>
                  <a:lnTo>
                    <a:pt x="1165556" y="2200173"/>
                  </a:lnTo>
                  <a:cubicBezTo>
                    <a:pt x="1398181" y="2210929"/>
                    <a:pt x="1619530" y="2144663"/>
                    <a:pt x="1805664" y="2008661"/>
                  </a:cubicBezTo>
                  <a:cubicBezTo>
                    <a:pt x="1825613" y="1994090"/>
                    <a:pt x="1851114" y="1989233"/>
                    <a:pt x="1875053" y="1995304"/>
                  </a:cubicBezTo>
                  <a:lnTo>
                    <a:pt x="2047309" y="2039539"/>
                  </a:lnTo>
                  <a:lnTo>
                    <a:pt x="2004289" y="1867283"/>
                  </a:lnTo>
                  <a:cubicBezTo>
                    <a:pt x="1998390" y="1843343"/>
                    <a:pt x="2003421" y="1818017"/>
                    <a:pt x="2017993" y="1798241"/>
                  </a:cubicBezTo>
                  <a:cubicBezTo>
                    <a:pt x="2139423" y="1633964"/>
                    <a:pt x="2206209" y="1438288"/>
                    <a:pt x="2211240" y="1232205"/>
                  </a:cubicBezTo>
                  <a:cubicBezTo>
                    <a:pt x="2224770" y="670505"/>
                    <a:pt x="1776174" y="192419"/>
                    <a:pt x="1211179" y="166398"/>
                  </a:cubicBezTo>
                  <a:cubicBezTo>
                    <a:pt x="1195046" y="165704"/>
                    <a:pt x="1178740" y="165357"/>
                    <a:pt x="1162607" y="165357"/>
                  </a:cubicBezTo>
                  <a:close/>
                </a:path>
              </a:pathLst>
            </a:custGeom>
            <a:grpFill/>
            <a:ln w="17322" cap="flat">
              <a:noFill/>
              <a:prstDash val="solid"/>
              <a:miter/>
            </a:ln>
          </p:spPr>
          <p:txBody>
            <a:bodyPr rtlCol="0" anchor="ctr"/>
            <a:lstStyle/>
            <a:p>
              <a:endParaRPr lang="fi-FI"/>
            </a:p>
          </p:txBody>
        </p:sp>
        <p:sp>
          <p:nvSpPr>
            <p:cNvPr id="5" name="Vapaamuotoinen: Muoto 4">
              <a:extLst>
                <a:ext uri="{FF2B5EF4-FFF2-40B4-BE49-F238E27FC236}">
                  <a16:creationId xmlns:a16="http://schemas.microsoft.com/office/drawing/2014/main" id="{A6C719C7-F03E-8858-0E56-46BD0AFF2C2B}"/>
                </a:ext>
              </a:extLst>
            </p:cNvPr>
            <p:cNvSpPr/>
            <p:nvPr/>
          </p:nvSpPr>
          <p:spPr>
            <a:xfrm>
              <a:off x="4371693" y="2803094"/>
              <a:ext cx="321268" cy="321268"/>
            </a:xfrm>
            <a:custGeom>
              <a:avLst/>
              <a:gdLst>
                <a:gd name="connsiteX0" fmla="*/ 160634 w 321268"/>
                <a:gd name="connsiteY0" fmla="*/ 321268 h 321268"/>
                <a:gd name="connsiteX1" fmla="*/ 321268 w 321268"/>
                <a:gd name="connsiteY1" fmla="*/ 160634 h 321268"/>
                <a:gd name="connsiteX2" fmla="*/ 160634 w 321268"/>
                <a:gd name="connsiteY2" fmla="*/ 0 h 321268"/>
                <a:gd name="connsiteX3" fmla="*/ 0 w 321268"/>
                <a:gd name="connsiteY3" fmla="*/ 160634 h 321268"/>
                <a:gd name="connsiteX4" fmla="*/ 160634 w 321268"/>
                <a:gd name="connsiteY4" fmla="*/ 321268 h 321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268" h="321268">
                  <a:moveTo>
                    <a:pt x="160634" y="321268"/>
                  </a:moveTo>
                  <a:cubicBezTo>
                    <a:pt x="249278" y="321268"/>
                    <a:pt x="321268" y="249278"/>
                    <a:pt x="321268" y="160634"/>
                  </a:cubicBezTo>
                  <a:cubicBezTo>
                    <a:pt x="321268" y="71990"/>
                    <a:pt x="249278" y="0"/>
                    <a:pt x="160634" y="0"/>
                  </a:cubicBezTo>
                  <a:cubicBezTo>
                    <a:pt x="71991" y="0"/>
                    <a:pt x="0" y="71990"/>
                    <a:pt x="0" y="160634"/>
                  </a:cubicBezTo>
                  <a:cubicBezTo>
                    <a:pt x="0" y="249278"/>
                    <a:pt x="71991" y="321268"/>
                    <a:pt x="160634" y="321268"/>
                  </a:cubicBezTo>
                </a:path>
              </a:pathLst>
            </a:custGeom>
            <a:grpFill/>
            <a:ln w="17322" cap="flat">
              <a:noFill/>
              <a:prstDash val="solid"/>
              <a:miter/>
            </a:ln>
          </p:spPr>
          <p:txBody>
            <a:bodyPr rtlCol="0" anchor="ctr"/>
            <a:lstStyle/>
            <a:p>
              <a:endParaRPr lang="fi-FI"/>
            </a:p>
          </p:txBody>
        </p:sp>
        <p:sp>
          <p:nvSpPr>
            <p:cNvPr id="6" name="Vapaamuotoinen: Muoto 5">
              <a:extLst>
                <a:ext uri="{FF2B5EF4-FFF2-40B4-BE49-F238E27FC236}">
                  <a16:creationId xmlns:a16="http://schemas.microsoft.com/office/drawing/2014/main" id="{0BE3DA1B-D30D-B2E0-B81A-A74AE121FF52}"/>
                </a:ext>
              </a:extLst>
            </p:cNvPr>
            <p:cNvSpPr/>
            <p:nvPr/>
          </p:nvSpPr>
          <p:spPr>
            <a:xfrm>
              <a:off x="4932178" y="2803094"/>
              <a:ext cx="321268" cy="321268"/>
            </a:xfrm>
            <a:custGeom>
              <a:avLst/>
              <a:gdLst>
                <a:gd name="connsiteX0" fmla="*/ 160634 w 321268"/>
                <a:gd name="connsiteY0" fmla="*/ 321268 h 321268"/>
                <a:gd name="connsiteX1" fmla="*/ 321268 w 321268"/>
                <a:gd name="connsiteY1" fmla="*/ 160634 h 321268"/>
                <a:gd name="connsiteX2" fmla="*/ 160634 w 321268"/>
                <a:gd name="connsiteY2" fmla="*/ 0 h 321268"/>
                <a:gd name="connsiteX3" fmla="*/ 0 w 321268"/>
                <a:gd name="connsiteY3" fmla="*/ 160634 h 321268"/>
                <a:gd name="connsiteX4" fmla="*/ 160634 w 321268"/>
                <a:gd name="connsiteY4" fmla="*/ 321268 h 321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268" h="321268">
                  <a:moveTo>
                    <a:pt x="160634" y="321268"/>
                  </a:moveTo>
                  <a:cubicBezTo>
                    <a:pt x="249278" y="321268"/>
                    <a:pt x="321268" y="249278"/>
                    <a:pt x="321268" y="160634"/>
                  </a:cubicBezTo>
                  <a:cubicBezTo>
                    <a:pt x="321268" y="71990"/>
                    <a:pt x="249278" y="0"/>
                    <a:pt x="160634" y="0"/>
                  </a:cubicBezTo>
                  <a:cubicBezTo>
                    <a:pt x="71991" y="0"/>
                    <a:pt x="0" y="71990"/>
                    <a:pt x="0" y="160634"/>
                  </a:cubicBezTo>
                  <a:cubicBezTo>
                    <a:pt x="0" y="249278"/>
                    <a:pt x="71991" y="321268"/>
                    <a:pt x="160634" y="321268"/>
                  </a:cubicBezTo>
                </a:path>
              </a:pathLst>
            </a:custGeom>
            <a:grpFill/>
            <a:ln w="17322" cap="flat">
              <a:noFill/>
              <a:prstDash val="solid"/>
              <a:miter/>
            </a:ln>
          </p:spPr>
          <p:txBody>
            <a:bodyPr rtlCol="0" anchor="ctr"/>
            <a:lstStyle/>
            <a:p>
              <a:endParaRPr lang="fi-FI"/>
            </a:p>
          </p:txBody>
        </p:sp>
        <p:sp>
          <p:nvSpPr>
            <p:cNvPr id="8" name="Vapaamuotoinen: Muoto 7">
              <a:extLst>
                <a:ext uri="{FF2B5EF4-FFF2-40B4-BE49-F238E27FC236}">
                  <a16:creationId xmlns:a16="http://schemas.microsoft.com/office/drawing/2014/main" id="{F1033913-5615-7BF2-75FD-F4461CD0C8AE}"/>
                </a:ext>
              </a:extLst>
            </p:cNvPr>
            <p:cNvSpPr/>
            <p:nvPr/>
          </p:nvSpPr>
          <p:spPr>
            <a:xfrm>
              <a:off x="5492490" y="2803094"/>
              <a:ext cx="321268" cy="321268"/>
            </a:xfrm>
            <a:custGeom>
              <a:avLst/>
              <a:gdLst>
                <a:gd name="connsiteX0" fmla="*/ 160634 w 321268"/>
                <a:gd name="connsiteY0" fmla="*/ 321268 h 321268"/>
                <a:gd name="connsiteX1" fmla="*/ 321269 w 321268"/>
                <a:gd name="connsiteY1" fmla="*/ 160634 h 321268"/>
                <a:gd name="connsiteX2" fmla="*/ 160634 w 321268"/>
                <a:gd name="connsiteY2" fmla="*/ 0 h 321268"/>
                <a:gd name="connsiteX3" fmla="*/ 0 w 321268"/>
                <a:gd name="connsiteY3" fmla="*/ 160634 h 321268"/>
                <a:gd name="connsiteX4" fmla="*/ 160634 w 321268"/>
                <a:gd name="connsiteY4" fmla="*/ 321268 h 321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268" h="321268">
                  <a:moveTo>
                    <a:pt x="160634" y="321268"/>
                  </a:moveTo>
                  <a:cubicBezTo>
                    <a:pt x="249278" y="321268"/>
                    <a:pt x="321269" y="249278"/>
                    <a:pt x="321269" y="160634"/>
                  </a:cubicBezTo>
                  <a:cubicBezTo>
                    <a:pt x="321269" y="71990"/>
                    <a:pt x="249278" y="0"/>
                    <a:pt x="160634" y="0"/>
                  </a:cubicBezTo>
                  <a:cubicBezTo>
                    <a:pt x="71991" y="0"/>
                    <a:pt x="0" y="71990"/>
                    <a:pt x="0" y="160634"/>
                  </a:cubicBezTo>
                  <a:cubicBezTo>
                    <a:pt x="0" y="249278"/>
                    <a:pt x="71991" y="321268"/>
                    <a:pt x="160634" y="321268"/>
                  </a:cubicBezTo>
                </a:path>
              </a:pathLst>
            </a:custGeom>
            <a:grpFill/>
            <a:ln w="17322" cap="flat">
              <a:noFill/>
              <a:prstDash val="solid"/>
              <a:miter/>
            </a:ln>
          </p:spPr>
          <p:txBody>
            <a:bodyPr rtlCol="0" anchor="ctr"/>
            <a:lstStyle/>
            <a:p>
              <a:endParaRPr lang="fi-FI"/>
            </a:p>
          </p:txBody>
        </p:sp>
      </p:grpSp>
      <p:grpSp>
        <p:nvGrpSpPr>
          <p:cNvPr id="7" name="Kupla 1">
            <a:extLst>
              <a:ext uri="{FF2B5EF4-FFF2-40B4-BE49-F238E27FC236}">
                <a16:creationId xmlns:a16="http://schemas.microsoft.com/office/drawing/2014/main" id="{3B5F8BFE-1753-B0E7-3F60-19AC52B14AA8}"/>
              </a:ext>
              <a:ext uri="{C183D7F6-B498-43B3-948B-1728B52AA6E4}">
                <adec:decorative xmlns:adec="http://schemas.microsoft.com/office/drawing/2017/decorative" val="1"/>
              </a:ext>
            </a:extLst>
          </p:cNvPr>
          <p:cNvGrpSpPr/>
          <p:nvPr/>
        </p:nvGrpSpPr>
        <p:grpSpPr>
          <a:xfrm>
            <a:off x="3985315" y="1777239"/>
            <a:ext cx="1999714" cy="1990991"/>
            <a:chOff x="3896726" y="1706197"/>
            <a:chExt cx="2376900" cy="2366532"/>
          </a:xfrm>
          <a:solidFill>
            <a:schemeClr val="bg2"/>
          </a:solidFill>
        </p:grpSpPr>
        <p:sp>
          <p:nvSpPr>
            <p:cNvPr id="9" name="Vapaamuotoinen: Muoto 8">
              <a:extLst>
                <a:ext uri="{FF2B5EF4-FFF2-40B4-BE49-F238E27FC236}">
                  <a16:creationId xmlns:a16="http://schemas.microsoft.com/office/drawing/2014/main" id="{E72302F0-025D-782B-186F-99B987B1BCB0}"/>
                </a:ext>
              </a:extLst>
            </p:cNvPr>
            <p:cNvSpPr/>
            <p:nvPr/>
          </p:nvSpPr>
          <p:spPr>
            <a:xfrm>
              <a:off x="3896726" y="1706197"/>
              <a:ext cx="2376900" cy="2366532"/>
            </a:xfrm>
            <a:custGeom>
              <a:avLst/>
              <a:gdLst>
                <a:gd name="connsiteX0" fmla="*/ 1214475 w 2376900"/>
                <a:gd name="connsiteY0" fmla="*/ 2366532 h 2366532"/>
                <a:gd name="connsiteX1" fmla="*/ 1157923 w 2376900"/>
                <a:gd name="connsiteY1" fmla="*/ 2365145 h 2366532"/>
                <a:gd name="connsiteX2" fmla="*/ 1157923 w 2376900"/>
                <a:gd name="connsiteY2" fmla="*/ 2365145 h 2366532"/>
                <a:gd name="connsiteX3" fmla="*/ 351 w 2376900"/>
                <a:gd name="connsiteY3" fmla="*/ 1130377 h 2366532"/>
                <a:gd name="connsiteX4" fmla="*/ 366721 w 2376900"/>
                <a:gd name="connsiteY4" fmla="*/ 311767 h 2366532"/>
                <a:gd name="connsiteX5" fmla="*/ 1218812 w 2376900"/>
                <a:gd name="connsiteY5" fmla="*/ 1254 h 2366532"/>
                <a:gd name="connsiteX6" fmla="*/ 2376558 w 2376900"/>
                <a:gd name="connsiteY6" fmla="*/ 1236021 h 2366532"/>
                <a:gd name="connsiteX7" fmla="*/ 2173943 w 2376900"/>
                <a:gd name="connsiteY7" fmla="*/ 1864160 h 2366532"/>
                <a:gd name="connsiteX8" fmla="*/ 2241250 w 2376900"/>
                <a:gd name="connsiteY8" fmla="*/ 2133908 h 2366532"/>
                <a:gd name="connsiteX9" fmla="*/ 2219393 w 2376900"/>
                <a:gd name="connsiteY9" fmla="*/ 2212490 h 2366532"/>
                <a:gd name="connsiteX10" fmla="*/ 2140637 w 2376900"/>
                <a:gd name="connsiteY10" fmla="*/ 2233827 h 2366532"/>
                <a:gd name="connsiteX11" fmla="*/ 1871063 w 2376900"/>
                <a:gd name="connsiteY11" fmla="*/ 2164612 h 2366532"/>
                <a:gd name="connsiteX12" fmla="*/ 1214822 w 2376900"/>
                <a:gd name="connsiteY12" fmla="*/ 2366185 h 2366532"/>
                <a:gd name="connsiteX13" fmla="*/ 1162607 w 2376900"/>
                <a:gd name="connsiteY13" fmla="*/ 165357 h 2366532"/>
                <a:gd name="connsiteX14" fmla="*/ 479304 w 2376900"/>
                <a:gd name="connsiteY14" fmla="*/ 432676 h 2366532"/>
                <a:gd name="connsiteX15" fmla="*/ 165495 w 2376900"/>
                <a:gd name="connsiteY15" fmla="*/ 1134367 h 2366532"/>
                <a:gd name="connsiteX16" fmla="*/ 1165556 w 2376900"/>
                <a:gd name="connsiteY16" fmla="*/ 2200173 h 2366532"/>
                <a:gd name="connsiteX17" fmla="*/ 1165556 w 2376900"/>
                <a:gd name="connsiteY17" fmla="*/ 2200173 h 2366532"/>
                <a:gd name="connsiteX18" fmla="*/ 1805664 w 2376900"/>
                <a:gd name="connsiteY18" fmla="*/ 2008661 h 2366532"/>
                <a:gd name="connsiteX19" fmla="*/ 1875053 w 2376900"/>
                <a:gd name="connsiteY19" fmla="*/ 1995304 h 2366532"/>
                <a:gd name="connsiteX20" fmla="*/ 2047309 w 2376900"/>
                <a:gd name="connsiteY20" fmla="*/ 2039539 h 2366532"/>
                <a:gd name="connsiteX21" fmla="*/ 2004289 w 2376900"/>
                <a:gd name="connsiteY21" fmla="*/ 1867283 h 2366532"/>
                <a:gd name="connsiteX22" fmla="*/ 2017993 w 2376900"/>
                <a:gd name="connsiteY22" fmla="*/ 1798241 h 2366532"/>
                <a:gd name="connsiteX23" fmla="*/ 2211240 w 2376900"/>
                <a:gd name="connsiteY23" fmla="*/ 1232205 h 2366532"/>
                <a:gd name="connsiteX24" fmla="*/ 1211179 w 2376900"/>
                <a:gd name="connsiteY24" fmla="*/ 166398 h 2366532"/>
                <a:gd name="connsiteX25" fmla="*/ 1162607 w 2376900"/>
                <a:gd name="connsiteY25" fmla="*/ 165357 h 236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376900" h="2366532">
                  <a:moveTo>
                    <a:pt x="1214475" y="2366532"/>
                  </a:moveTo>
                  <a:cubicBezTo>
                    <a:pt x="1195740" y="2366532"/>
                    <a:pt x="1176831" y="2366012"/>
                    <a:pt x="1157923" y="2365145"/>
                  </a:cubicBezTo>
                  <a:lnTo>
                    <a:pt x="1157923" y="2365145"/>
                  </a:lnTo>
                  <a:cubicBezTo>
                    <a:pt x="503937" y="2335134"/>
                    <a:pt x="-15435" y="1781241"/>
                    <a:pt x="351" y="1130377"/>
                  </a:cubicBezTo>
                  <a:cubicBezTo>
                    <a:pt x="7983" y="815701"/>
                    <a:pt x="138087" y="524963"/>
                    <a:pt x="366721" y="311767"/>
                  </a:cubicBezTo>
                  <a:cubicBezTo>
                    <a:pt x="597265" y="96836"/>
                    <a:pt x="899972" y="-13144"/>
                    <a:pt x="1218812" y="1254"/>
                  </a:cubicBezTo>
                  <a:cubicBezTo>
                    <a:pt x="1872797" y="31438"/>
                    <a:pt x="2392170" y="585331"/>
                    <a:pt x="2376558" y="1236021"/>
                  </a:cubicBezTo>
                  <a:cubicBezTo>
                    <a:pt x="2371006" y="1462921"/>
                    <a:pt x="2301097" y="1679240"/>
                    <a:pt x="2173943" y="1864160"/>
                  </a:cubicBezTo>
                  <a:lnTo>
                    <a:pt x="2241250" y="2133908"/>
                  </a:lnTo>
                  <a:cubicBezTo>
                    <a:pt x="2248362" y="2162183"/>
                    <a:pt x="2240036" y="2192020"/>
                    <a:pt x="2219393" y="2212490"/>
                  </a:cubicBezTo>
                  <a:cubicBezTo>
                    <a:pt x="2198750" y="2232959"/>
                    <a:pt x="2168739" y="2241113"/>
                    <a:pt x="2140637" y="2233827"/>
                  </a:cubicBezTo>
                  <a:lnTo>
                    <a:pt x="1871063" y="2164612"/>
                  </a:lnTo>
                  <a:cubicBezTo>
                    <a:pt x="1676602" y="2297144"/>
                    <a:pt x="1451436" y="2366185"/>
                    <a:pt x="1214822" y="2366185"/>
                  </a:cubicBezTo>
                  <a:close/>
                  <a:moveTo>
                    <a:pt x="1162607" y="165357"/>
                  </a:moveTo>
                  <a:cubicBezTo>
                    <a:pt x="906390" y="165357"/>
                    <a:pt x="665265" y="259379"/>
                    <a:pt x="479304" y="432676"/>
                  </a:cubicBezTo>
                  <a:cubicBezTo>
                    <a:pt x="283455" y="615168"/>
                    <a:pt x="172087" y="864446"/>
                    <a:pt x="165495" y="1134367"/>
                  </a:cubicBezTo>
                  <a:cubicBezTo>
                    <a:pt x="151964" y="1696066"/>
                    <a:pt x="600560" y="2174153"/>
                    <a:pt x="1165556" y="2200173"/>
                  </a:cubicBezTo>
                  <a:lnTo>
                    <a:pt x="1165556" y="2200173"/>
                  </a:lnTo>
                  <a:cubicBezTo>
                    <a:pt x="1398181" y="2210929"/>
                    <a:pt x="1619530" y="2144663"/>
                    <a:pt x="1805664" y="2008661"/>
                  </a:cubicBezTo>
                  <a:cubicBezTo>
                    <a:pt x="1825613" y="1994090"/>
                    <a:pt x="1851114" y="1989233"/>
                    <a:pt x="1875053" y="1995304"/>
                  </a:cubicBezTo>
                  <a:lnTo>
                    <a:pt x="2047309" y="2039539"/>
                  </a:lnTo>
                  <a:lnTo>
                    <a:pt x="2004289" y="1867283"/>
                  </a:lnTo>
                  <a:cubicBezTo>
                    <a:pt x="1998390" y="1843343"/>
                    <a:pt x="2003421" y="1818017"/>
                    <a:pt x="2017993" y="1798241"/>
                  </a:cubicBezTo>
                  <a:cubicBezTo>
                    <a:pt x="2139423" y="1633964"/>
                    <a:pt x="2206209" y="1438288"/>
                    <a:pt x="2211240" y="1232205"/>
                  </a:cubicBezTo>
                  <a:cubicBezTo>
                    <a:pt x="2224770" y="670505"/>
                    <a:pt x="1776174" y="192419"/>
                    <a:pt x="1211179" y="166398"/>
                  </a:cubicBezTo>
                  <a:cubicBezTo>
                    <a:pt x="1195046" y="165704"/>
                    <a:pt x="1178740" y="165357"/>
                    <a:pt x="1162607" y="165357"/>
                  </a:cubicBezTo>
                  <a:close/>
                </a:path>
              </a:pathLst>
            </a:custGeom>
            <a:grpFill/>
            <a:ln w="17322" cap="flat">
              <a:noFill/>
              <a:prstDash val="solid"/>
              <a:miter/>
            </a:ln>
          </p:spPr>
          <p:txBody>
            <a:bodyPr rtlCol="0" anchor="ctr"/>
            <a:lstStyle/>
            <a:p>
              <a:endParaRPr lang="fi-FI"/>
            </a:p>
          </p:txBody>
        </p:sp>
        <p:sp>
          <p:nvSpPr>
            <p:cNvPr id="11" name="Vapaamuotoinen: Muoto 10">
              <a:extLst>
                <a:ext uri="{FF2B5EF4-FFF2-40B4-BE49-F238E27FC236}">
                  <a16:creationId xmlns:a16="http://schemas.microsoft.com/office/drawing/2014/main" id="{FE31F663-529F-8C98-933D-1036199D08F0}"/>
                </a:ext>
              </a:extLst>
            </p:cNvPr>
            <p:cNvSpPr/>
            <p:nvPr/>
          </p:nvSpPr>
          <p:spPr>
            <a:xfrm>
              <a:off x="4371693" y="2803094"/>
              <a:ext cx="321268" cy="321268"/>
            </a:xfrm>
            <a:custGeom>
              <a:avLst/>
              <a:gdLst>
                <a:gd name="connsiteX0" fmla="*/ 160634 w 321268"/>
                <a:gd name="connsiteY0" fmla="*/ 321268 h 321268"/>
                <a:gd name="connsiteX1" fmla="*/ 321268 w 321268"/>
                <a:gd name="connsiteY1" fmla="*/ 160634 h 321268"/>
                <a:gd name="connsiteX2" fmla="*/ 160634 w 321268"/>
                <a:gd name="connsiteY2" fmla="*/ 0 h 321268"/>
                <a:gd name="connsiteX3" fmla="*/ 0 w 321268"/>
                <a:gd name="connsiteY3" fmla="*/ 160634 h 321268"/>
                <a:gd name="connsiteX4" fmla="*/ 160634 w 321268"/>
                <a:gd name="connsiteY4" fmla="*/ 321268 h 321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268" h="321268">
                  <a:moveTo>
                    <a:pt x="160634" y="321268"/>
                  </a:moveTo>
                  <a:cubicBezTo>
                    <a:pt x="249278" y="321268"/>
                    <a:pt x="321268" y="249278"/>
                    <a:pt x="321268" y="160634"/>
                  </a:cubicBezTo>
                  <a:cubicBezTo>
                    <a:pt x="321268" y="71990"/>
                    <a:pt x="249278" y="0"/>
                    <a:pt x="160634" y="0"/>
                  </a:cubicBezTo>
                  <a:cubicBezTo>
                    <a:pt x="71991" y="0"/>
                    <a:pt x="0" y="71990"/>
                    <a:pt x="0" y="160634"/>
                  </a:cubicBezTo>
                  <a:cubicBezTo>
                    <a:pt x="0" y="249278"/>
                    <a:pt x="71991" y="321268"/>
                    <a:pt x="160634" y="321268"/>
                  </a:cubicBezTo>
                </a:path>
              </a:pathLst>
            </a:custGeom>
            <a:grpFill/>
            <a:ln w="17322" cap="flat">
              <a:noFill/>
              <a:prstDash val="solid"/>
              <a:miter/>
            </a:ln>
          </p:spPr>
          <p:txBody>
            <a:bodyPr rtlCol="0" anchor="ctr"/>
            <a:lstStyle/>
            <a:p>
              <a:endParaRPr lang="fi-FI"/>
            </a:p>
          </p:txBody>
        </p:sp>
        <p:sp>
          <p:nvSpPr>
            <p:cNvPr id="12" name="Vapaamuotoinen: Muoto 11">
              <a:extLst>
                <a:ext uri="{FF2B5EF4-FFF2-40B4-BE49-F238E27FC236}">
                  <a16:creationId xmlns:a16="http://schemas.microsoft.com/office/drawing/2014/main" id="{53A12AA6-14FE-CF54-0F70-0E6A1F672FE1}"/>
                </a:ext>
              </a:extLst>
            </p:cNvPr>
            <p:cNvSpPr/>
            <p:nvPr/>
          </p:nvSpPr>
          <p:spPr>
            <a:xfrm>
              <a:off x="4932178" y="2803094"/>
              <a:ext cx="321268" cy="321268"/>
            </a:xfrm>
            <a:custGeom>
              <a:avLst/>
              <a:gdLst>
                <a:gd name="connsiteX0" fmla="*/ 160634 w 321268"/>
                <a:gd name="connsiteY0" fmla="*/ 321268 h 321268"/>
                <a:gd name="connsiteX1" fmla="*/ 321268 w 321268"/>
                <a:gd name="connsiteY1" fmla="*/ 160634 h 321268"/>
                <a:gd name="connsiteX2" fmla="*/ 160634 w 321268"/>
                <a:gd name="connsiteY2" fmla="*/ 0 h 321268"/>
                <a:gd name="connsiteX3" fmla="*/ 0 w 321268"/>
                <a:gd name="connsiteY3" fmla="*/ 160634 h 321268"/>
                <a:gd name="connsiteX4" fmla="*/ 160634 w 321268"/>
                <a:gd name="connsiteY4" fmla="*/ 321268 h 321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268" h="321268">
                  <a:moveTo>
                    <a:pt x="160634" y="321268"/>
                  </a:moveTo>
                  <a:cubicBezTo>
                    <a:pt x="249278" y="321268"/>
                    <a:pt x="321268" y="249278"/>
                    <a:pt x="321268" y="160634"/>
                  </a:cubicBezTo>
                  <a:cubicBezTo>
                    <a:pt x="321268" y="71990"/>
                    <a:pt x="249278" y="0"/>
                    <a:pt x="160634" y="0"/>
                  </a:cubicBezTo>
                  <a:cubicBezTo>
                    <a:pt x="71991" y="0"/>
                    <a:pt x="0" y="71990"/>
                    <a:pt x="0" y="160634"/>
                  </a:cubicBezTo>
                  <a:cubicBezTo>
                    <a:pt x="0" y="249278"/>
                    <a:pt x="71991" y="321268"/>
                    <a:pt x="160634" y="321268"/>
                  </a:cubicBezTo>
                </a:path>
              </a:pathLst>
            </a:custGeom>
            <a:grpFill/>
            <a:ln w="17322" cap="flat">
              <a:noFill/>
              <a:prstDash val="solid"/>
              <a:miter/>
            </a:ln>
          </p:spPr>
          <p:txBody>
            <a:bodyPr rtlCol="0" anchor="ctr"/>
            <a:lstStyle/>
            <a:p>
              <a:endParaRPr lang="fi-FI"/>
            </a:p>
          </p:txBody>
        </p:sp>
        <p:sp>
          <p:nvSpPr>
            <p:cNvPr id="13" name="Vapaamuotoinen: Muoto 12">
              <a:extLst>
                <a:ext uri="{FF2B5EF4-FFF2-40B4-BE49-F238E27FC236}">
                  <a16:creationId xmlns:a16="http://schemas.microsoft.com/office/drawing/2014/main" id="{4980158F-8E19-1C1A-F69A-66C773099961}"/>
                </a:ext>
              </a:extLst>
            </p:cNvPr>
            <p:cNvSpPr/>
            <p:nvPr/>
          </p:nvSpPr>
          <p:spPr>
            <a:xfrm>
              <a:off x="5492490" y="2803094"/>
              <a:ext cx="321268" cy="321268"/>
            </a:xfrm>
            <a:custGeom>
              <a:avLst/>
              <a:gdLst>
                <a:gd name="connsiteX0" fmla="*/ 160634 w 321268"/>
                <a:gd name="connsiteY0" fmla="*/ 321268 h 321268"/>
                <a:gd name="connsiteX1" fmla="*/ 321269 w 321268"/>
                <a:gd name="connsiteY1" fmla="*/ 160634 h 321268"/>
                <a:gd name="connsiteX2" fmla="*/ 160634 w 321268"/>
                <a:gd name="connsiteY2" fmla="*/ 0 h 321268"/>
                <a:gd name="connsiteX3" fmla="*/ 0 w 321268"/>
                <a:gd name="connsiteY3" fmla="*/ 160634 h 321268"/>
                <a:gd name="connsiteX4" fmla="*/ 160634 w 321268"/>
                <a:gd name="connsiteY4" fmla="*/ 321268 h 3212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268" h="321268">
                  <a:moveTo>
                    <a:pt x="160634" y="321268"/>
                  </a:moveTo>
                  <a:cubicBezTo>
                    <a:pt x="249278" y="321268"/>
                    <a:pt x="321269" y="249278"/>
                    <a:pt x="321269" y="160634"/>
                  </a:cubicBezTo>
                  <a:cubicBezTo>
                    <a:pt x="321269" y="71990"/>
                    <a:pt x="249278" y="0"/>
                    <a:pt x="160634" y="0"/>
                  </a:cubicBezTo>
                  <a:cubicBezTo>
                    <a:pt x="71991" y="0"/>
                    <a:pt x="0" y="71990"/>
                    <a:pt x="0" y="160634"/>
                  </a:cubicBezTo>
                  <a:cubicBezTo>
                    <a:pt x="0" y="249278"/>
                    <a:pt x="71991" y="321268"/>
                    <a:pt x="160634" y="321268"/>
                  </a:cubicBezTo>
                </a:path>
              </a:pathLst>
            </a:custGeom>
            <a:grpFill/>
            <a:ln w="17322" cap="flat">
              <a:noFill/>
              <a:prstDash val="solid"/>
              <a:miter/>
            </a:ln>
          </p:spPr>
          <p:txBody>
            <a:bodyPr rtlCol="0" anchor="ctr"/>
            <a:lstStyle/>
            <a:p>
              <a:endParaRPr lang="fi-FI"/>
            </a:p>
          </p:txBody>
        </p:sp>
      </p:grpSp>
      <p:pic>
        <p:nvPicPr>
          <p:cNvPr id="20" name="800">
            <a:extLst>
              <a:ext uri="{FF2B5EF4-FFF2-40B4-BE49-F238E27FC236}">
                <a16:creationId xmlns:a16="http://schemas.microsoft.com/office/drawing/2014/main" id="{B2013A16-C97E-7747-61A6-3F48874831F2}"/>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9" y="5997564"/>
            <a:ext cx="820529" cy="517635"/>
          </a:xfrm>
          <a:prstGeom prst="rect">
            <a:avLst/>
          </a:prstGeom>
        </p:spPr>
      </p:pic>
      <p:pic>
        <p:nvPicPr>
          <p:cNvPr id="21" name="Vaakuna">
            <a:extLst>
              <a:ext uri="{FF2B5EF4-FFF2-40B4-BE49-F238E27FC236}">
                <a16:creationId xmlns:a16="http://schemas.microsoft.com/office/drawing/2014/main" id="{ED13FE1A-A147-1DCD-4AE4-3A6B55236B4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3733" y="411957"/>
            <a:ext cx="464715" cy="713620"/>
          </a:xfrm>
          <a:prstGeom prst="rect">
            <a:avLst/>
          </a:prstGeom>
        </p:spPr>
      </p:pic>
    </p:spTree>
    <p:extLst>
      <p:ext uri="{BB962C8B-B14F-4D97-AF65-F5344CB8AC3E}">
        <p14:creationId xmlns:p14="http://schemas.microsoft.com/office/powerpoint/2010/main" val="2958214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tsikko + kaari">
    <p:bg>
      <p:bgPr>
        <a:solidFill>
          <a:schemeClr val="bg2"/>
        </a:solidFill>
        <a:effectLst/>
      </p:bgPr>
    </p:bg>
    <p:spTree>
      <p:nvGrpSpPr>
        <p:cNvPr id="1" name=""/>
        <p:cNvGrpSpPr/>
        <p:nvPr/>
      </p:nvGrpSpPr>
      <p:grpSpPr>
        <a:xfrm>
          <a:off x="0" y="0"/>
          <a:ext cx="0" cy="0"/>
          <a:chOff x="0" y="0"/>
          <a:chExt cx="0" cy="0"/>
        </a:xfrm>
      </p:grpSpPr>
      <p:sp>
        <p:nvSpPr>
          <p:cNvPr id="4" name="Kaarimuoto">
            <a:extLst>
              <a:ext uri="{FF2B5EF4-FFF2-40B4-BE49-F238E27FC236}">
                <a16:creationId xmlns:a16="http://schemas.microsoft.com/office/drawing/2014/main" id="{8AB6E32C-6D46-712E-7623-AE25EA1B4F97}"/>
              </a:ext>
              <a:ext uri="{C183D7F6-B498-43B3-948B-1728B52AA6E4}">
                <adec:decorative xmlns:adec="http://schemas.microsoft.com/office/drawing/2017/decorative" val="1"/>
              </a:ext>
            </a:extLst>
          </p:cNvPr>
          <p:cNvSpPr/>
          <p:nvPr userDrawn="1"/>
        </p:nvSpPr>
        <p:spPr>
          <a:xfrm rot="5400000">
            <a:off x="2341879" y="-2341882"/>
            <a:ext cx="6858002" cy="11541765"/>
          </a:xfrm>
          <a:prstGeom prst="round2SameRect">
            <a:avLst>
              <a:gd name="adj1" fmla="val 50000"/>
              <a:gd name="adj2"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8" name="Otsikko"/>
          <p:cNvSpPr>
            <a:spLocks noGrp="1"/>
          </p:cNvSpPr>
          <p:nvPr>
            <p:ph type="ctrTitle" hasCustomPrompt="1"/>
          </p:nvPr>
        </p:nvSpPr>
        <p:spPr>
          <a:xfrm>
            <a:off x="1057925" y="2033906"/>
            <a:ext cx="9536184" cy="2790188"/>
          </a:xfrm>
        </p:spPr>
        <p:txBody>
          <a:bodyPr anchor="ctr" anchorCtr="0">
            <a:noAutofit/>
          </a:bodyPr>
          <a:lstStyle>
            <a:lvl1pPr algn="l">
              <a:lnSpc>
                <a:spcPct val="80000"/>
              </a:lnSpc>
              <a:defRPr sz="8800" spc="-200" baseline="0">
                <a:solidFill>
                  <a:schemeClr val="bg2"/>
                </a:solidFill>
              </a:defRPr>
            </a:lvl1pPr>
          </a:lstStyle>
          <a:p>
            <a:r>
              <a:rPr lang="fi-FI"/>
              <a:t>Muokkaa otsikkoa</a:t>
            </a:r>
            <a:endParaRPr lang="en-US"/>
          </a:p>
        </p:txBody>
      </p:sp>
      <p:sp>
        <p:nvSpPr>
          <p:cNvPr id="2" name="Alaotsikko">
            <a:extLst>
              <a:ext uri="{FF2B5EF4-FFF2-40B4-BE49-F238E27FC236}">
                <a16:creationId xmlns:a16="http://schemas.microsoft.com/office/drawing/2014/main" id="{C5BBCDCF-131C-E56D-4AB7-A3D58E4E8019}"/>
              </a:ext>
            </a:extLst>
          </p:cNvPr>
          <p:cNvSpPr>
            <a:spLocks noGrp="1"/>
          </p:cNvSpPr>
          <p:nvPr>
            <p:ph type="subTitle" idx="1" hasCustomPrompt="1"/>
          </p:nvPr>
        </p:nvSpPr>
        <p:spPr>
          <a:xfrm>
            <a:off x="1057925" y="4922406"/>
            <a:ext cx="8416013" cy="495495"/>
          </a:xfrm>
          <a:prstGeom prst="rect">
            <a:avLst/>
          </a:prstGeom>
        </p:spPr>
        <p:txBody>
          <a:bodyPr lIns="0" rIns="0" anchor="t" anchorCtr="0">
            <a:noAutofit/>
          </a:bodyPr>
          <a:lstStyle>
            <a:lvl1pPr marL="0" indent="0" algn="l">
              <a:lnSpc>
                <a:spcPct val="95000"/>
              </a:lnSpc>
              <a:spcAft>
                <a:spcPts val="0"/>
              </a:spcAft>
              <a:buNone/>
              <a:defRPr sz="3200" b="1">
                <a:solidFill>
                  <a:schemeClr val="bg2"/>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fi-FI"/>
              <a:t>Alaotsikko</a:t>
            </a:r>
            <a:endParaRPr lang="en-US"/>
          </a:p>
        </p:txBody>
      </p:sp>
      <p:pic>
        <p:nvPicPr>
          <p:cNvPr id="13" name="800">
            <a:extLst>
              <a:ext uri="{FF2B5EF4-FFF2-40B4-BE49-F238E27FC236}">
                <a16:creationId xmlns:a16="http://schemas.microsoft.com/office/drawing/2014/main" id="{EDCFAC54-CACC-2491-DBA0-7F151CC53F2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8" y="5912499"/>
            <a:ext cx="820800" cy="517806"/>
          </a:xfrm>
          <a:prstGeom prst="rect">
            <a:avLst/>
          </a:prstGeom>
        </p:spPr>
      </p:pic>
      <p:pic>
        <p:nvPicPr>
          <p:cNvPr id="12" name="Vaakuna">
            <a:extLst>
              <a:ext uri="{FF2B5EF4-FFF2-40B4-BE49-F238E27FC236}">
                <a16:creationId xmlns:a16="http://schemas.microsoft.com/office/drawing/2014/main" id="{7BB84CC5-9CD2-7A6D-6648-7991582F5036}"/>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156227" y="465122"/>
            <a:ext cx="464182" cy="712800"/>
          </a:xfrm>
          <a:prstGeom prst="rect">
            <a:avLst/>
          </a:prstGeom>
        </p:spPr>
      </p:pic>
    </p:spTree>
    <p:extLst>
      <p:ext uri="{BB962C8B-B14F-4D97-AF65-F5344CB8AC3E}">
        <p14:creationId xmlns:p14="http://schemas.microsoft.com/office/powerpoint/2010/main" val="40565375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Nyt, ikuisesti, Turku.">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5" name="800-tunnus" descr="Nyt, ikuisesti, Turku.">
            <a:extLst>
              <a:ext uri="{FF2B5EF4-FFF2-40B4-BE49-F238E27FC236}">
                <a16:creationId xmlns:a16="http://schemas.microsoft.com/office/drawing/2014/main" id="{A6649893-8180-AB26-23AF-974F84D56DF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095347" y="2015317"/>
            <a:ext cx="4001306" cy="2827367"/>
          </a:xfrm>
          <a:prstGeom prst="rect">
            <a:avLst/>
          </a:prstGeom>
        </p:spPr>
      </p:pic>
    </p:spTree>
    <p:extLst>
      <p:ext uri="{BB962C8B-B14F-4D97-AF65-F5344CB8AC3E}">
        <p14:creationId xmlns:p14="http://schemas.microsoft.com/office/powerpoint/2010/main" val="37505041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Nu, för evigt, Åbo.">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3" name="800-tunnus" descr="Nu, för evigt, Åbo.">
            <a:extLst>
              <a:ext uri="{FF2B5EF4-FFF2-40B4-BE49-F238E27FC236}">
                <a16:creationId xmlns:a16="http://schemas.microsoft.com/office/drawing/2014/main" id="{95D86AA8-06B6-2DF5-2ABF-EF54933E9BF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093453" y="2011200"/>
            <a:ext cx="4003200" cy="2835600"/>
          </a:xfrm>
          <a:prstGeom prst="rect">
            <a:avLst/>
          </a:prstGeom>
        </p:spPr>
      </p:pic>
    </p:spTree>
    <p:extLst>
      <p:ext uri="{BB962C8B-B14F-4D97-AF65-F5344CB8AC3E}">
        <p14:creationId xmlns:p14="http://schemas.microsoft.com/office/powerpoint/2010/main" val="35778766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Now, forever, Turku.">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3" name="800-tunnus" descr="Now, forever, Turku.">
            <a:extLst>
              <a:ext uri="{FF2B5EF4-FFF2-40B4-BE49-F238E27FC236}">
                <a16:creationId xmlns:a16="http://schemas.microsoft.com/office/drawing/2014/main" id="{1DA41DA9-66EB-B94A-1C8B-36C0A3DF0B3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093453" y="2015317"/>
            <a:ext cx="4003200" cy="2835600"/>
          </a:xfrm>
          <a:prstGeom prst="rect">
            <a:avLst/>
          </a:prstGeom>
        </p:spPr>
      </p:pic>
    </p:spTree>
    <p:extLst>
      <p:ext uri="{BB962C8B-B14F-4D97-AF65-F5344CB8AC3E}">
        <p14:creationId xmlns:p14="http://schemas.microsoft.com/office/powerpoint/2010/main" val="28939068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logan">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8" name="Otsikko"/>
          <p:cNvSpPr>
            <a:spLocks noGrp="1"/>
          </p:cNvSpPr>
          <p:nvPr>
            <p:ph type="ctrTitle" hasCustomPrompt="1"/>
          </p:nvPr>
        </p:nvSpPr>
        <p:spPr>
          <a:xfrm>
            <a:off x="1033105" y="2099969"/>
            <a:ext cx="10125789" cy="2658063"/>
          </a:xfrm>
        </p:spPr>
        <p:txBody>
          <a:bodyPr anchor="ctr" anchorCtr="0">
            <a:noAutofit/>
          </a:bodyPr>
          <a:lstStyle>
            <a:lvl1pPr algn="ctr">
              <a:lnSpc>
                <a:spcPct val="80000"/>
              </a:lnSpc>
              <a:defRPr sz="9600" spc="-300" baseline="0">
                <a:solidFill>
                  <a:schemeClr val="bg2"/>
                </a:solidFill>
              </a:defRPr>
            </a:lvl1pPr>
          </a:lstStyle>
          <a:p>
            <a:r>
              <a:rPr lang="fi-FI"/>
              <a:t>Muokkaa slogania napsauttamalla</a:t>
            </a:r>
            <a:endParaRPr lang="en-US"/>
          </a:p>
        </p:txBody>
      </p:sp>
      <p:pic>
        <p:nvPicPr>
          <p:cNvPr id="2" name="800">
            <a:extLst>
              <a:ext uri="{FF2B5EF4-FFF2-40B4-BE49-F238E27FC236}">
                <a16:creationId xmlns:a16="http://schemas.microsoft.com/office/drawing/2014/main" id="{A2984BF8-F6C3-AA50-4CE5-445A3F5A0CA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9" y="5997564"/>
            <a:ext cx="820529" cy="517635"/>
          </a:xfrm>
          <a:prstGeom prst="rect">
            <a:avLst/>
          </a:prstGeom>
        </p:spPr>
      </p:pic>
      <p:pic>
        <p:nvPicPr>
          <p:cNvPr id="4" name="Vaakuna">
            <a:extLst>
              <a:ext uri="{FF2B5EF4-FFF2-40B4-BE49-F238E27FC236}">
                <a16:creationId xmlns:a16="http://schemas.microsoft.com/office/drawing/2014/main" id="{91E6EF6C-FC37-7C2D-E1C8-0B7E0C35CB4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3733" y="411957"/>
            <a:ext cx="464715" cy="713620"/>
          </a:xfrm>
          <a:prstGeom prst="rect">
            <a:avLst/>
          </a:prstGeom>
        </p:spPr>
      </p:pic>
    </p:spTree>
    <p:extLst>
      <p:ext uri="{BB962C8B-B14F-4D97-AF65-F5344CB8AC3E}">
        <p14:creationId xmlns:p14="http://schemas.microsoft.com/office/powerpoint/2010/main" val="41362168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änään tehdään lisää historiaa.">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5" name="Slogan">
            <a:extLst>
              <a:ext uri="{FF2B5EF4-FFF2-40B4-BE49-F238E27FC236}">
                <a16:creationId xmlns:a16="http://schemas.microsoft.com/office/drawing/2014/main" id="{5560DCC2-FC5B-6968-64D5-224A3299B0EA}"/>
              </a:ext>
            </a:extLst>
          </p:cNvPr>
          <p:cNvSpPr txBox="1"/>
          <p:nvPr userDrawn="1"/>
        </p:nvSpPr>
        <p:spPr>
          <a:xfrm>
            <a:off x="1231797" y="2285782"/>
            <a:ext cx="9728409" cy="2603790"/>
          </a:xfrm>
          <a:prstGeom prst="rect">
            <a:avLst/>
          </a:prstGeom>
          <a:noFill/>
        </p:spPr>
        <p:txBody>
          <a:bodyPr wrap="square">
            <a:spAutoFit/>
          </a:bodyPr>
          <a:lstStyle/>
          <a:p>
            <a:pPr algn="ctr">
              <a:lnSpc>
                <a:spcPct val="85000"/>
              </a:lnSpc>
            </a:pPr>
            <a:r>
              <a:rPr lang="fi-FI" sz="9600" b="1" kern="1200" spc="-300" baseline="0">
                <a:solidFill>
                  <a:schemeClr val="bg2"/>
                </a:solidFill>
                <a:latin typeface="Arial"/>
                <a:ea typeface="+mj-ea"/>
                <a:cs typeface="Arial"/>
              </a:rPr>
              <a:t>Tänään tehdään lisää historiaa.</a:t>
            </a:r>
          </a:p>
        </p:txBody>
      </p:sp>
      <p:pic>
        <p:nvPicPr>
          <p:cNvPr id="2" name="800">
            <a:extLst>
              <a:ext uri="{FF2B5EF4-FFF2-40B4-BE49-F238E27FC236}">
                <a16:creationId xmlns:a16="http://schemas.microsoft.com/office/drawing/2014/main" id="{E26F869D-487C-802B-AC26-D2AF5E6102F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9" y="5997564"/>
            <a:ext cx="820529" cy="517635"/>
          </a:xfrm>
          <a:prstGeom prst="rect">
            <a:avLst/>
          </a:prstGeom>
        </p:spPr>
      </p:pic>
      <p:pic>
        <p:nvPicPr>
          <p:cNvPr id="4" name="Vaakuna">
            <a:extLst>
              <a:ext uri="{FF2B5EF4-FFF2-40B4-BE49-F238E27FC236}">
                <a16:creationId xmlns:a16="http://schemas.microsoft.com/office/drawing/2014/main" id="{E043108D-F5EE-B82A-C6CC-8DA0E113B4A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3733" y="411957"/>
            <a:ext cx="464715" cy="713620"/>
          </a:xfrm>
          <a:prstGeom prst="rect">
            <a:avLst/>
          </a:prstGeom>
        </p:spPr>
      </p:pic>
    </p:spTree>
    <p:extLst>
      <p:ext uri="{BB962C8B-B14F-4D97-AF65-F5344CB8AC3E}">
        <p14:creationId xmlns:p14="http://schemas.microsoft.com/office/powerpoint/2010/main" val="31959461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Ajattomasti mahdollisuuksia.">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5" name="Slogan">
            <a:extLst>
              <a:ext uri="{FF2B5EF4-FFF2-40B4-BE49-F238E27FC236}">
                <a16:creationId xmlns:a16="http://schemas.microsoft.com/office/drawing/2014/main" id="{5560DCC2-FC5B-6968-64D5-224A3299B0EA}"/>
              </a:ext>
            </a:extLst>
          </p:cNvPr>
          <p:cNvSpPr txBox="1"/>
          <p:nvPr userDrawn="1"/>
        </p:nvSpPr>
        <p:spPr>
          <a:xfrm>
            <a:off x="1231797" y="2127105"/>
            <a:ext cx="9728409" cy="2603790"/>
          </a:xfrm>
          <a:prstGeom prst="rect">
            <a:avLst/>
          </a:prstGeom>
          <a:noFill/>
        </p:spPr>
        <p:txBody>
          <a:bodyPr wrap="square">
            <a:spAutoFit/>
          </a:bodyPr>
          <a:lstStyle/>
          <a:p>
            <a:pPr algn="ctr">
              <a:lnSpc>
                <a:spcPct val="85000"/>
              </a:lnSpc>
            </a:pPr>
            <a:r>
              <a:rPr lang="fi-FI" sz="9600" b="1" kern="1200" spc="-300" baseline="0">
                <a:solidFill>
                  <a:schemeClr val="bg2"/>
                </a:solidFill>
                <a:latin typeface="Arial"/>
                <a:ea typeface="+mj-ea"/>
                <a:cs typeface="Arial"/>
              </a:rPr>
              <a:t>Ajattomasti mahdollisuuksia.</a:t>
            </a:r>
          </a:p>
        </p:txBody>
      </p:sp>
      <p:pic>
        <p:nvPicPr>
          <p:cNvPr id="2" name="800">
            <a:extLst>
              <a:ext uri="{FF2B5EF4-FFF2-40B4-BE49-F238E27FC236}">
                <a16:creationId xmlns:a16="http://schemas.microsoft.com/office/drawing/2014/main" id="{E26F869D-487C-802B-AC26-D2AF5E6102F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9" y="5997564"/>
            <a:ext cx="820529" cy="517635"/>
          </a:xfrm>
          <a:prstGeom prst="rect">
            <a:avLst/>
          </a:prstGeom>
        </p:spPr>
      </p:pic>
      <p:pic>
        <p:nvPicPr>
          <p:cNvPr id="4" name="Vaakuna">
            <a:extLst>
              <a:ext uri="{FF2B5EF4-FFF2-40B4-BE49-F238E27FC236}">
                <a16:creationId xmlns:a16="http://schemas.microsoft.com/office/drawing/2014/main" id="{E043108D-F5EE-B82A-C6CC-8DA0E113B4A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3733" y="411957"/>
            <a:ext cx="464715" cy="713620"/>
          </a:xfrm>
          <a:prstGeom prst="rect">
            <a:avLst/>
          </a:prstGeom>
        </p:spPr>
      </p:pic>
    </p:spTree>
    <p:extLst>
      <p:ext uri="{BB962C8B-B14F-4D97-AF65-F5344CB8AC3E}">
        <p14:creationId xmlns:p14="http://schemas.microsoft.com/office/powerpoint/2010/main" val="28892635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i ihan tätä päivää, vaan tulevaisuutta varten.">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5" name="Slogan">
            <a:extLst>
              <a:ext uri="{FF2B5EF4-FFF2-40B4-BE49-F238E27FC236}">
                <a16:creationId xmlns:a16="http://schemas.microsoft.com/office/drawing/2014/main" id="{5560DCC2-FC5B-6968-64D5-224A3299B0EA}"/>
              </a:ext>
            </a:extLst>
          </p:cNvPr>
          <p:cNvSpPr txBox="1"/>
          <p:nvPr userDrawn="1"/>
        </p:nvSpPr>
        <p:spPr>
          <a:xfrm>
            <a:off x="842352" y="940424"/>
            <a:ext cx="10507297" cy="5193729"/>
          </a:xfrm>
          <a:prstGeom prst="rect">
            <a:avLst/>
          </a:prstGeom>
          <a:noFill/>
        </p:spPr>
        <p:txBody>
          <a:bodyPr wrap="square">
            <a:spAutoFit/>
          </a:bodyPr>
          <a:lstStyle/>
          <a:p>
            <a:pPr algn="ctr">
              <a:lnSpc>
                <a:spcPct val="78000"/>
              </a:lnSpc>
            </a:pPr>
            <a:r>
              <a:rPr lang="fi-FI" sz="8500" b="1" kern="1200" spc="-300" baseline="0">
                <a:solidFill>
                  <a:schemeClr val="bg2"/>
                </a:solidFill>
                <a:latin typeface="Arial"/>
                <a:ea typeface="+mj-ea"/>
                <a:cs typeface="Arial"/>
              </a:rPr>
              <a:t>Ei ihan </a:t>
            </a:r>
            <a:br>
              <a:rPr lang="fi-FI" sz="8500" b="1" kern="1200" spc="-300" baseline="0">
                <a:solidFill>
                  <a:schemeClr val="bg2"/>
                </a:solidFill>
                <a:latin typeface="Arial"/>
                <a:ea typeface="+mj-ea"/>
                <a:cs typeface="Arial"/>
              </a:rPr>
            </a:br>
            <a:r>
              <a:rPr lang="fi-FI" sz="8500" b="1" kern="1200" spc="-300" baseline="0">
                <a:solidFill>
                  <a:schemeClr val="bg2"/>
                </a:solidFill>
                <a:latin typeface="Arial"/>
                <a:ea typeface="+mj-ea"/>
                <a:cs typeface="Arial"/>
              </a:rPr>
              <a:t>tätä päivää, </a:t>
            </a:r>
            <a:br>
              <a:rPr lang="fi-FI" sz="8500" b="1" kern="1200" spc="-300" baseline="0">
                <a:solidFill>
                  <a:schemeClr val="bg2"/>
                </a:solidFill>
                <a:latin typeface="Arial"/>
                <a:ea typeface="+mj-ea"/>
                <a:cs typeface="Arial"/>
              </a:rPr>
            </a:br>
            <a:r>
              <a:rPr lang="fi-FI" sz="8500" b="1" kern="1200" spc="-300" baseline="0">
                <a:solidFill>
                  <a:schemeClr val="bg2"/>
                </a:solidFill>
                <a:latin typeface="Arial"/>
                <a:ea typeface="+mj-ea"/>
                <a:cs typeface="Arial"/>
              </a:rPr>
              <a:t>vaan </a:t>
            </a:r>
            <a:br>
              <a:rPr lang="fi-FI" sz="8500" b="1" kern="1200" spc="-300" baseline="0">
                <a:solidFill>
                  <a:schemeClr val="bg2"/>
                </a:solidFill>
                <a:latin typeface="Arial"/>
                <a:ea typeface="+mj-ea"/>
                <a:cs typeface="Arial"/>
              </a:rPr>
            </a:br>
            <a:r>
              <a:rPr lang="fi-FI" sz="8500" b="1" kern="1200" spc="-300" baseline="0">
                <a:solidFill>
                  <a:schemeClr val="bg2"/>
                </a:solidFill>
                <a:latin typeface="Arial"/>
                <a:ea typeface="+mj-ea"/>
                <a:cs typeface="Arial"/>
              </a:rPr>
              <a:t>tulevaisuutta </a:t>
            </a:r>
            <a:br>
              <a:rPr lang="fi-FI" sz="8500" b="1" kern="1200" spc="-300" baseline="0">
                <a:solidFill>
                  <a:schemeClr val="bg2"/>
                </a:solidFill>
                <a:latin typeface="Arial"/>
                <a:ea typeface="+mj-ea"/>
                <a:cs typeface="Arial"/>
              </a:rPr>
            </a:br>
            <a:r>
              <a:rPr lang="fi-FI" sz="8500" b="1" kern="1200" spc="-300" baseline="0">
                <a:solidFill>
                  <a:schemeClr val="bg2"/>
                </a:solidFill>
                <a:latin typeface="Arial"/>
                <a:ea typeface="+mj-ea"/>
                <a:cs typeface="Arial"/>
              </a:rPr>
              <a:t>varten. </a:t>
            </a:r>
          </a:p>
        </p:txBody>
      </p:sp>
      <p:pic>
        <p:nvPicPr>
          <p:cNvPr id="2" name="800">
            <a:extLst>
              <a:ext uri="{FF2B5EF4-FFF2-40B4-BE49-F238E27FC236}">
                <a16:creationId xmlns:a16="http://schemas.microsoft.com/office/drawing/2014/main" id="{E26F869D-487C-802B-AC26-D2AF5E6102F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9" y="5997564"/>
            <a:ext cx="820529" cy="517635"/>
          </a:xfrm>
          <a:prstGeom prst="rect">
            <a:avLst/>
          </a:prstGeom>
        </p:spPr>
      </p:pic>
      <p:pic>
        <p:nvPicPr>
          <p:cNvPr id="4" name="Vaakuna">
            <a:extLst>
              <a:ext uri="{FF2B5EF4-FFF2-40B4-BE49-F238E27FC236}">
                <a16:creationId xmlns:a16="http://schemas.microsoft.com/office/drawing/2014/main" id="{E043108D-F5EE-B82A-C6CC-8DA0E113B4A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3733" y="411957"/>
            <a:ext cx="464715" cy="713620"/>
          </a:xfrm>
          <a:prstGeom prst="rect">
            <a:avLst/>
          </a:prstGeom>
        </p:spPr>
      </p:pic>
    </p:spTree>
    <p:extLst>
      <p:ext uri="{BB962C8B-B14F-4D97-AF65-F5344CB8AC3E}">
        <p14:creationId xmlns:p14="http://schemas.microsoft.com/office/powerpoint/2010/main" val="32753231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urussa kulttuuri kuuluu kaikille ja kauas.">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5" name="Slogan">
            <a:extLst>
              <a:ext uri="{FF2B5EF4-FFF2-40B4-BE49-F238E27FC236}">
                <a16:creationId xmlns:a16="http://schemas.microsoft.com/office/drawing/2014/main" id="{5560DCC2-FC5B-6968-64D5-224A3299B0EA}"/>
              </a:ext>
            </a:extLst>
          </p:cNvPr>
          <p:cNvSpPr txBox="1"/>
          <p:nvPr userDrawn="1"/>
        </p:nvSpPr>
        <p:spPr>
          <a:xfrm>
            <a:off x="842352" y="818784"/>
            <a:ext cx="10507297" cy="5509200"/>
          </a:xfrm>
          <a:prstGeom prst="rect">
            <a:avLst/>
          </a:prstGeom>
          <a:noFill/>
        </p:spPr>
        <p:txBody>
          <a:bodyPr wrap="square">
            <a:spAutoFit/>
          </a:bodyPr>
          <a:lstStyle/>
          <a:p>
            <a:pPr algn="ctr">
              <a:lnSpc>
                <a:spcPct val="80000"/>
              </a:lnSpc>
            </a:pPr>
            <a:r>
              <a:rPr lang="fi-FI" sz="8500" b="1" kern="1200" spc="-200" baseline="0">
                <a:solidFill>
                  <a:schemeClr val="bg2"/>
                </a:solidFill>
                <a:latin typeface="Arial"/>
                <a:ea typeface="+mj-ea"/>
                <a:cs typeface="Arial"/>
              </a:rPr>
              <a:t>Turussa </a:t>
            </a:r>
            <a:br>
              <a:rPr lang="fi-FI" sz="8500" b="1" kern="1200" spc="-200" baseline="0">
                <a:solidFill>
                  <a:schemeClr val="bg2"/>
                </a:solidFill>
                <a:latin typeface="Arial"/>
                <a:ea typeface="+mj-ea"/>
                <a:cs typeface="Arial"/>
              </a:rPr>
            </a:br>
            <a:r>
              <a:rPr lang="fi-FI" sz="8500" b="1" kern="1200" spc="-200" baseline="0">
                <a:solidFill>
                  <a:schemeClr val="bg2"/>
                </a:solidFill>
                <a:latin typeface="Arial"/>
                <a:ea typeface="+mj-ea"/>
                <a:cs typeface="Arial"/>
              </a:rPr>
              <a:t>kulttuuri </a:t>
            </a:r>
            <a:br>
              <a:rPr lang="fi-FI" sz="8500" b="1" kern="1200" spc="-200" baseline="0">
                <a:solidFill>
                  <a:schemeClr val="bg2"/>
                </a:solidFill>
                <a:latin typeface="Arial"/>
                <a:ea typeface="+mj-ea"/>
                <a:cs typeface="Arial"/>
              </a:rPr>
            </a:br>
            <a:r>
              <a:rPr lang="fi-FI" sz="8500" b="1" kern="1200" spc="-200" baseline="0">
                <a:solidFill>
                  <a:schemeClr val="bg2"/>
                </a:solidFill>
                <a:latin typeface="Arial"/>
                <a:ea typeface="+mj-ea"/>
                <a:cs typeface="Arial"/>
              </a:rPr>
              <a:t>kuuluu </a:t>
            </a:r>
            <a:br>
              <a:rPr lang="fi-FI" sz="8500" b="1" kern="1200" spc="-200" baseline="0">
                <a:solidFill>
                  <a:schemeClr val="bg2"/>
                </a:solidFill>
                <a:latin typeface="Arial"/>
                <a:ea typeface="+mj-ea"/>
                <a:cs typeface="Arial"/>
              </a:rPr>
            </a:br>
            <a:r>
              <a:rPr lang="fi-FI" sz="8500" b="1" kern="1200" spc="-200" baseline="0">
                <a:solidFill>
                  <a:schemeClr val="bg2"/>
                </a:solidFill>
                <a:latin typeface="Arial"/>
                <a:ea typeface="+mj-ea"/>
                <a:cs typeface="Arial"/>
              </a:rPr>
              <a:t>kaikille ja </a:t>
            </a:r>
            <a:br>
              <a:rPr lang="fi-FI" sz="8500" b="1" kern="1200" spc="-200" baseline="0">
                <a:solidFill>
                  <a:schemeClr val="bg2"/>
                </a:solidFill>
                <a:latin typeface="Arial"/>
                <a:ea typeface="+mj-ea"/>
                <a:cs typeface="Arial"/>
              </a:rPr>
            </a:br>
            <a:r>
              <a:rPr lang="fi-FI" sz="8500" b="1" kern="1200" spc="-200" baseline="0">
                <a:solidFill>
                  <a:schemeClr val="bg2"/>
                </a:solidFill>
                <a:latin typeface="Arial"/>
                <a:ea typeface="+mj-ea"/>
                <a:cs typeface="Arial"/>
              </a:rPr>
              <a:t>kauas. </a:t>
            </a:r>
          </a:p>
        </p:txBody>
      </p:sp>
      <p:pic>
        <p:nvPicPr>
          <p:cNvPr id="2" name="800">
            <a:extLst>
              <a:ext uri="{FF2B5EF4-FFF2-40B4-BE49-F238E27FC236}">
                <a16:creationId xmlns:a16="http://schemas.microsoft.com/office/drawing/2014/main" id="{E26F869D-487C-802B-AC26-D2AF5E6102F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9" y="5997564"/>
            <a:ext cx="820529" cy="517635"/>
          </a:xfrm>
          <a:prstGeom prst="rect">
            <a:avLst/>
          </a:prstGeom>
        </p:spPr>
      </p:pic>
      <p:pic>
        <p:nvPicPr>
          <p:cNvPr id="4" name="Vaakuna">
            <a:extLst>
              <a:ext uri="{FF2B5EF4-FFF2-40B4-BE49-F238E27FC236}">
                <a16:creationId xmlns:a16="http://schemas.microsoft.com/office/drawing/2014/main" id="{E043108D-F5EE-B82A-C6CC-8DA0E113B4A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3733" y="411957"/>
            <a:ext cx="464715" cy="713620"/>
          </a:xfrm>
          <a:prstGeom prst="rect">
            <a:avLst/>
          </a:prstGeom>
        </p:spPr>
      </p:pic>
    </p:spTree>
    <p:extLst>
      <p:ext uri="{BB962C8B-B14F-4D97-AF65-F5344CB8AC3E}">
        <p14:creationId xmlns:p14="http://schemas.microsoft.com/office/powerpoint/2010/main" val="10634661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e (B)oldest city in Finland.">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5" name="Slogan">
            <a:extLst>
              <a:ext uri="{FF2B5EF4-FFF2-40B4-BE49-F238E27FC236}">
                <a16:creationId xmlns:a16="http://schemas.microsoft.com/office/drawing/2014/main" id="{5560DCC2-FC5B-6968-64D5-224A3299B0EA}"/>
              </a:ext>
            </a:extLst>
          </p:cNvPr>
          <p:cNvSpPr txBox="1"/>
          <p:nvPr userDrawn="1"/>
        </p:nvSpPr>
        <p:spPr>
          <a:xfrm>
            <a:off x="1231797" y="2295548"/>
            <a:ext cx="9728409" cy="2603790"/>
          </a:xfrm>
          <a:prstGeom prst="rect">
            <a:avLst/>
          </a:prstGeom>
          <a:noFill/>
        </p:spPr>
        <p:txBody>
          <a:bodyPr wrap="square">
            <a:spAutoFit/>
          </a:bodyPr>
          <a:lstStyle/>
          <a:p>
            <a:pPr algn="ctr">
              <a:lnSpc>
                <a:spcPct val="85000"/>
              </a:lnSpc>
            </a:pPr>
            <a:r>
              <a:rPr lang="en-US" sz="9600" b="1" kern="1200" spc="-300" baseline="0">
                <a:solidFill>
                  <a:schemeClr val="bg2"/>
                </a:solidFill>
                <a:latin typeface="Arial"/>
                <a:ea typeface="+mj-ea"/>
                <a:cs typeface="Arial"/>
              </a:rPr>
              <a:t>The      oldest </a:t>
            </a:r>
            <a:br>
              <a:rPr lang="en-US" sz="9600" b="1" kern="1200" spc="-300" baseline="0">
                <a:solidFill>
                  <a:schemeClr val="bg2"/>
                </a:solidFill>
                <a:latin typeface="Arial"/>
                <a:ea typeface="+mj-ea"/>
                <a:cs typeface="Arial"/>
              </a:rPr>
            </a:br>
            <a:r>
              <a:rPr lang="en-US" sz="9600" b="1" kern="1200" spc="-300" baseline="0">
                <a:solidFill>
                  <a:schemeClr val="bg2"/>
                </a:solidFill>
                <a:latin typeface="Arial"/>
                <a:ea typeface="+mj-ea"/>
                <a:cs typeface="Arial"/>
              </a:rPr>
              <a:t>city in Finland.</a:t>
            </a:r>
          </a:p>
        </p:txBody>
      </p:sp>
      <p:pic>
        <p:nvPicPr>
          <p:cNvPr id="3" name="Boldest-B">
            <a:extLst>
              <a:ext uri="{FF2B5EF4-FFF2-40B4-BE49-F238E27FC236}">
                <a16:creationId xmlns:a16="http://schemas.microsoft.com/office/drawing/2014/main" id="{AFA605F7-C591-840B-241E-74D0FC0FB16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942283" y="1586864"/>
            <a:ext cx="1343313" cy="2010579"/>
          </a:xfrm>
          <a:prstGeom prst="rect">
            <a:avLst/>
          </a:prstGeom>
        </p:spPr>
      </p:pic>
      <p:pic>
        <p:nvPicPr>
          <p:cNvPr id="2" name="800">
            <a:extLst>
              <a:ext uri="{FF2B5EF4-FFF2-40B4-BE49-F238E27FC236}">
                <a16:creationId xmlns:a16="http://schemas.microsoft.com/office/drawing/2014/main" id="{E26F869D-487C-802B-AC26-D2AF5E6102F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977919" y="5997564"/>
            <a:ext cx="820529" cy="517635"/>
          </a:xfrm>
          <a:prstGeom prst="rect">
            <a:avLst/>
          </a:prstGeom>
        </p:spPr>
      </p:pic>
      <p:pic>
        <p:nvPicPr>
          <p:cNvPr id="4" name="Vaakuna">
            <a:extLst>
              <a:ext uri="{FF2B5EF4-FFF2-40B4-BE49-F238E27FC236}">
                <a16:creationId xmlns:a16="http://schemas.microsoft.com/office/drawing/2014/main" id="{E043108D-F5EE-B82A-C6CC-8DA0E113B4AD}"/>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1333733" y="411957"/>
            <a:ext cx="464715" cy="713620"/>
          </a:xfrm>
          <a:prstGeom prst="rect">
            <a:avLst/>
          </a:prstGeom>
        </p:spPr>
      </p:pic>
    </p:spTree>
    <p:extLst>
      <p:ext uri="{BB962C8B-B14F-4D97-AF65-F5344CB8AC3E}">
        <p14:creationId xmlns:p14="http://schemas.microsoft.com/office/powerpoint/2010/main" val="34587382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yhjä">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59628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siintyjän esittely">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2" name="Otsikko">
            <a:extLst>
              <a:ext uri="{FF2B5EF4-FFF2-40B4-BE49-F238E27FC236}">
                <a16:creationId xmlns:a16="http://schemas.microsoft.com/office/drawing/2014/main" id="{CCF8B37E-DA57-80ED-9D18-249867C4B966}"/>
              </a:ext>
            </a:extLst>
          </p:cNvPr>
          <p:cNvSpPr>
            <a:spLocks noGrp="1"/>
          </p:cNvSpPr>
          <p:nvPr>
            <p:ph type="title" hasCustomPrompt="1"/>
          </p:nvPr>
        </p:nvSpPr>
        <p:spPr>
          <a:xfrm>
            <a:off x="4042692" y="1086377"/>
            <a:ext cx="5759012" cy="839997"/>
          </a:xfrm>
          <a:prstGeom prst="rect">
            <a:avLst/>
          </a:prstGeom>
          <a:noFill/>
        </p:spPr>
        <p:txBody>
          <a:bodyPr vert="horz" lIns="0" tIns="0" rIns="0" bIns="0" rtlCol="0" anchor="b" anchorCtr="0">
            <a:noAutofit/>
          </a:bodyPr>
          <a:lstStyle>
            <a:lvl1pPr>
              <a:lnSpc>
                <a:spcPct val="85000"/>
              </a:lnSpc>
              <a:defRPr sz="5200" spc="-100" baseline="0">
                <a:solidFill>
                  <a:schemeClr val="bg2"/>
                </a:solidFill>
              </a:defRPr>
            </a:lvl1pPr>
          </a:lstStyle>
          <a:p>
            <a:r>
              <a:rPr lang="fi-FI"/>
              <a:t>Esiintyjän nimi</a:t>
            </a:r>
            <a:endParaRPr lang="en-US"/>
          </a:p>
        </p:txBody>
      </p:sp>
      <p:sp>
        <p:nvSpPr>
          <p:cNvPr id="6" name="Titteli">
            <a:extLst>
              <a:ext uri="{FF2B5EF4-FFF2-40B4-BE49-F238E27FC236}">
                <a16:creationId xmlns:a16="http://schemas.microsoft.com/office/drawing/2014/main" id="{619EB2D6-81D5-B0DF-380A-1A77EE1A15A1}"/>
              </a:ext>
            </a:extLst>
          </p:cNvPr>
          <p:cNvSpPr>
            <a:spLocks noGrp="1"/>
          </p:cNvSpPr>
          <p:nvPr>
            <p:ph type="subTitle" idx="23" hasCustomPrompt="1"/>
          </p:nvPr>
        </p:nvSpPr>
        <p:spPr>
          <a:xfrm>
            <a:off x="4042693" y="2018237"/>
            <a:ext cx="5759011" cy="365161"/>
          </a:xfrm>
          <a:prstGeom prst="rect">
            <a:avLst/>
          </a:prstGeom>
        </p:spPr>
        <p:txBody>
          <a:bodyPr lIns="0" rIns="0" anchor="ctr" anchorCtr="0">
            <a:noAutofit/>
          </a:bodyPr>
          <a:lstStyle>
            <a:lvl1pPr marL="0" indent="0" algn="l">
              <a:lnSpc>
                <a:spcPct val="100000"/>
              </a:lnSpc>
              <a:spcAft>
                <a:spcPts val="0"/>
              </a:spcAft>
              <a:buNone/>
              <a:defRPr sz="2700" b="0">
                <a:solidFill>
                  <a:schemeClr val="bg2"/>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fi-FI"/>
              <a:t>Titteli</a:t>
            </a:r>
            <a:endParaRPr lang="en-US"/>
          </a:p>
        </p:txBody>
      </p:sp>
      <p:sp>
        <p:nvSpPr>
          <p:cNvPr id="4" name="Tekstin paikkamerkki">
            <a:extLst>
              <a:ext uri="{FF2B5EF4-FFF2-40B4-BE49-F238E27FC236}">
                <a16:creationId xmlns:a16="http://schemas.microsoft.com/office/drawing/2014/main" id="{97FE2668-A743-2F30-7993-D36B2D820302}"/>
              </a:ext>
            </a:extLst>
          </p:cNvPr>
          <p:cNvSpPr>
            <a:spLocks noGrp="1"/>
          </p:cNvSpPr>
          <p:nvPr>
            <p:ph type="body" sz="quarter" idx="25" hasCustomPrompt="1"/>
          </p:nvPr>
        </p:nvSpPr>
        <p:spPr>
          <a:xfrm>
            <a:off x="4042689" y="2475260"/>
            <a:ext cx="4908806" cy="953739"/>
          </a:xfrm>
          <a:prstGeom prst="roundRect">
            <a:avLst>
              <a:gd name="adj" fmla="val 0"/>
            </a:avLst>
          </a:prstGeom>
          <a:noFill/>
          <a:ln w="22225">
            <a:noFill/>
          </a:ln>
        </p:spPr>
        <p:txBody>
          <a:bodyPr lIns="0" rIns="0" anchor="t" anchorCtr="0">
            <a:noAutofit/>
          </a:bodyPr>
          <a:lstStyle>
            <a:lvl1pPr marL="0" indent="0">
              <a:lnSpc>
                <a:spcPct val="107000"/>
              </a:lnSpc>
              <a:spcAft>
                <a:spcPts val="400"/>
              </a:spcAft>
              <a:buNone/>
              <a:defRPr sz="1900" b="1">
                <a:solidFill>
                  <a:schemeClr val="bg2"/>
                </a:solidFill>
              </a:defRPr>
            </a:lvl1pPr>
            <a:lvl2pPr marL="455989" indent="0">
              <a:buNone/>
              <a:defRPr>
                <a:solidFill>
                  <a:schemeClr val="bg1"/>
                </a:solidFill>
              </a:defRPr>
            </a:lvl2pPr>
            <a:lvl3pPr marL="959976" indent="0">
              <a:buNone/>
              <a:defRPr>
                <a:solidFill>
                  <a:schemeClr val="bg1"/>
                </a:solidFill>
              </a:defRPr>
            </a:lvl3pPr>
            <a:lvl4pPr marL="1439964" indent="0">
              <a:buNone/>
              <a:defRPr>
                <a:solidFill>
                  <a:schemeClr val="bg1"/>
                </a:solidFill>
              </a:defRPr>
            </a:lvl4pPr>
            <a:lvl5pPr marL="1919952" indent="0">
              <a:buNone/>
              <a:defRPr>
                <a:solidFill>
                  <a:schemeClr val="bg1"/>
                </a:solidFill>
              </a:defRPr>
            </a:lvl5pPr>
          </a:lstStyle>
          <a:p>
            <a:pPr lvl="0"/>
            <a:r>
              <a:rPr lang="fi-FI"/>
              <a:t>Tärkeää nostettavaa, yhteystiedot tms.</a:t>
            </a:r>
          </a:p>
        </p:txBody>
      </p:sp>
      <p:sp>
        <p:nvSpPr>
          <p:cNvPr id="3" name="Tekstin paikkamerkki">
            <a:extLst>
              <a:ext uri="{FF2B5EF4-FFF2-40B4-BE49-F238E27FC236}">
                <a16:creationId xmlns:a16="http://schemas.microsoft.com/office/drawing/2014/main" id="{33BDBB72-3C25-1A01-EE75-CE5511ED7CAB}"/>
              </a:ext>
            </a:extLst>
          </p:cNvPr>
          <p:cNvSpPr>
            <a:spLocks noGrp="1"/>
          </p:cNvSpPr>
          <p:nvPr>
            <p:ph type="body" idx="1" hasCustomPrompt="1"/>
          </p:nvPr>
        </p:nvSpPr>
        <p:spPr>
          <a:xfrm>
            <a:off x="913942" y="4087706"/>
            <a:ext cx="6087359" cy="2053787"/>
          </a:xfrm>
          <a:prstGeom prst="roundRect">
            <a:avLst>
              <a:gd name="adj" fmla="val 0"/>
            </a:avLst>
          </a:prstGeom>
          <a:noFill/>
        </p:spPr>
        <p:txBody>
          <a:bodyPr vert="horz" lIns="0" tIns="0" rIns="0" bIns="0" rtlCol="0" anchor="t" anchorCtr="0">
            <a:noAutofit/>
          </a:bodyPr>
          <a:lstStyle>
            <a:lvl1pPr marL="239994" indent="-239994">
              <a:lnSpc>
                <a:spcPct val="107000"/>
              </a:lnSpc>
              <a:spcAft>
                <a:spcPts val="1000"/>
              </a:spcAft>
              <a:buClr>
                <a:schemeClr val="tx1"/>
              </a:buClr>
              <a:buSzPct val="100000"/>
              <a:buFont typeface="Arial" panose="020B0604020202020204" pitchFamily="34" charset="0"/>
              <a:buChar char="•"/>
              <a:defRPr sz="2100">
                <a:solidFill>
                  <a:schemeClr val="tx1"/>
                </a:solidFill>
              </a:defRPr>
            </a:lvl1pPr>
            <a:lvl2pPr marL="719965" indent="-263993">
              <a:lnSpc>
                <a:spcPct val="107000"/>
              </a:lnSpc>
              <a:spcAft>
                <a:spcPts val="1000"/>
              </a:spcAft>
              <a:buFont typeface="Lucida Grande"/>
              <a:buChar char="–"/>
              <a:defRPr sz="1900">
                <a:solidFill>
                  <a:schemeClr val="tx1"/>
                </a:solidFill>
              </a:defRPr>
            </a:lvl2pPr>
            <a:lvl3pPr marL="1151971" indent="-191995">
              <a:lnSpc>
                <a:spcPct val="107000"/>
              </a:lnSpc>
              <a:spcAft>
                <a:spcPts val="1000"/>
              </a:spcAft>
              <a:buSzPct val="100000"/>
              <a:buFont typeface="Arial" panose="020B0604020202020204" pitchFamily="34" charset="0"/>
              <a:buChar char="•"/>
              <a:defRPr sz="1500">
                <a:solidFill>
                  <a:schemeClr val="tx1"/>
                </a:solidFill>
              </a:defRPr>
            </a:lvl3pPr>
            <a:lvl4pPr marL="1631959" indent="-191995">
              <a:lnSpc>
                <a:spcPct val="107000"/>
              </a:lnSpc>
              <a:spcAft>
                <a:spcPts val="1000"/>
              </a:spcAft>
              <a:buSzPct val="100000"/>
              <a:buFont typeface="Lucida Grande"/>
              <a:buChar char="–"/>
              <a:defRPr sz="1500">
                <a:solidFill>
                  <a:schemeClr val="tx1"/>
                </a:solidFill>
              </a:defRPr>
            </a:lvl4pPr>
            <a:lvl5pPr marL="2111947" indent="-191995">
              <a:lnSpc>
                <a:spcPct val="107000"/>
              </a:lnSpc>
              <a:spcAft>
                <a:spcPts val="1000"/>
              </a:spcAft>
              <a:defRPr sz="1300">
                <a:solidFill>
                  <a:schemeClr val="tx1"/>
                </a:solidFill>
              </a:defRPr>
            </a:lvl5pPr>
          </a:lstStyle>
          <a:p>
            <a:pPr lvl="0"/>
            <a:r>
              <a:rPr lang="fi-FI"/>
              <a:t>Tietoja esiintyjästä </a:t>
            </a:r>
          </a:p>
          <a:p>
            <a:pPr lvl="1"/>
            <a:r>
              <a:rPr lang="fi-FI"/>
              <a:t>toinen taso</a:t>
            </a:r>
          </a:p>
          <a:p>
            <a:pPr lvl="2"/>
            <a:r>
              <a:rPr lang="fi-FI"/>
              <a:t>kolmas taso</a:t>
            </a:r>
          </a:p>
          <a:p>
            <a:pPr lvl="3"/>
            <a:r>
              <a:rPr lang="fi-FI"/>
              <a:t>neljäs taso</a:t>
            </a:r>
          </a:p>
          <a:p>
            <a:pPr lvl="4"/>
            <a:r>
              <a:rPr lang="fi-FI"/>
              <a:t>viides taso</a:t>
            </a:r>
            <a:endParaRPr lang="en-US"/>
          </a:p>
        </p:txBody>
      </p:sp>
      <p:sp>
        <p:nvSpPr>
          <p:cNvPr id="9" name="Kuvan paikkamerkki">
            <a:extLst>
              <a:ext uri="{FF2B5EF4-FFF2-40B4-BE49-F238E27FC236}">
                <a16:creationId xmlns:a16="http://schemas.microsoft.com/office/drawing/2014/main" id="{5D08F5D4-B30E-481D-8F0A-A67744EE110B}"/>
              </a:ext>
            </a:extLst>
          </p:cNvPr>
          <p:cNvSpPr>
            <a:spLocks noGrp="1"/>
          </p:cNvSpPr>
          <p:nvPr>
            <p:ph type="pic" sz="quarter" idx="13" hasCustomPrompt="1"/>
          </p:nvPr>
        </p:nvSpPr>
        <p:spPr>
          <a:xfrm>
            <a:off x="913942" y="943886"/>
            <a:ext cx="2686796" cy="2686796"/>
          </a:xfrm>
          <a:prstGeom prst="roundRect">
            <a:avLst>
              <a:gd name="adj" fmla="val 4775"/>
            </a:avLst>
          </a:prstGeom>
          <a:noFill/>
        </p:spPr>
        <p:txBody>
          <a:bodyPr lIns="72000" tIns="72000" rIns="72000" anchor="t" anchorCtr="0">
            <a:noAutofit/>
          </a:bodyPr>
          <a:lstStyle>
            <a:lvl1pPr marL="0" marR="0" indent="0" algn="l" defTabSz="609570" rtl="0" eaLnBrk="1" fontAlgn="auto" latinLnBrk="0" hangingPunct="1">
              <a:lnSpc>
                <a:spcPct val="100000"/>
              </a:lnSpc>
              <a:spcBef>
                <a:spcPts val="0"/>
              </a:spcBef>
              <a:spcAft>
                <a:spcPts val="0"/>
              </a:spcAft>
              <a:buClrTx/>
              <a:buSzTx/>
              <a:buFont typeface="Arial"/>
              <a:buNone/>
              <a:tabLst/>
              <a:defRPr sz="1400"/>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Lisää esiintyjän kuva: </a:t>
            </a:r>
            <a:br>
              <a:rPr lang="fi-FI"/>
            </a:br>
            <a:r>
              <a:rPr lang="fi-FI"/>
              <a:t>klikkaa keskellä olevaa ikonia. </a:t>
            </a:r>
          </a:p>
        </p:txBody>
      </p:sp>
      <p:pic>
        <p:nvPicPr>
          <p:cNvPr id="10" name="800">
            <a:extLst>
              <a:ext uri="{FF2B5EF4-FFF2-40B4-BE49-F238E27FC236}">
                <a16:creationId xmlns:a16="http://schemas.microsoft.com/office/drawing/2014/main" id="{F47BFA32-7C3C-5F7A-BC3F-414BA660CD5B}"/>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9" y="5997564"/>
            <a:ext cx="820529" cy="517635"/>
          </a:xfrm>
          <a:prstGeom prst="rect">
            <a:avLst/>
          </a:prstGeom>
        </p:spPr>
      </p:pic>
      <p:pic>
        <p:nvPicPr>
          <p:cNvPr id="11" name="Vaakuna">
            <a:extLst>
              <a:ext uri="{FF2B5EF4-FFF2-40B4-BE49-F238E27FC236}">
                <a16:creationId xmlns:a16="http://schemas.microsoft.com/office/drawing/2014/main" id="{6388CEFB-33BF-8CEC-A93F-57D1E9B6AF7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3733" y="411957"/>
            <a:ext cx="464715" cy="713620"/>
          </a:xfrm>
          <a:prstGeom prst="rect">
            <a:avLst/>
          </a:prstGeom>
        </p:spPr>
      </p:pic>
    </p:spTree>
    <p:extLst>
      <p:ext uri="{BB962C8B-B14F-4D97-AF65-F5344CB8AC3E}">
        <p14:creationId xmlns:p14="http://schemas.microsoft.com/office/powerpoint/2010/main" val="42344250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Kaareva kuva + otsikko + raidat">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8" name="Otsikko">
            <a:extLst>
              <a:ext uri="{FF2B5EF4-FFF2-40B4-BE49-F238E27FC236}">
                <a16:creationId xmlns:a16="http://schemas.microsoft.com/office/drawing/2014/main" id="{CF7C3183-1BEE-688C-A725-D053F1CA53C0}"/>
              </a:ext>
            </a:extLst>
          </p:cNvPr>
          <p:cNvSpPr>
            <a:spLocks noGrp="1"/>
          </p:cNvSpPr>
          <p:nvPr userDrawn="1">
            <p:ph type="title" hasCustomPrompt="1"/>
          </p:nvPr>
        </p:nvSpPr>
        <p:spPr>
          <a:xfrm>
            <a:off x="6505146" y="1964697"/>
            <a:ext cx="5201301" cy="2330855"/>
          </a:xfrm>
          <a:prstGeom prst="roundRect">
            <a:avLst>
              <a:gd name="adj" fmla="val 0"/>
            </a:avLst>
          </a:prstGeom>
          <a:noFill/>
        </p:spPr>
        <p:txBody>
          <a:bodyPr wrap="square" lIns="0" tIns="0" rIns="0" bIns="0" anchor="ctr" anchorCtr="0">
            <a:noAutofit/>
          </a:bodyPr>
          <a:lstStyle>
            <a:lvl1pPr algn="l">
              <a:lnSpc>
                <a:spcPct val="80000"/>
              </a:lnSpc>
              <a:defRPr sz="6600" spc="-200" baseline="0">
                <a:solidFill>
                  <a:schemeClr val="bg2"/>
                </a:solidFill>
              </a:defRPr>
            </a:lvl1pPr>
          </a:lstStyle>
          <a:p>
            <a:r>
              <a:rPr lang="fi-FI"/>
              <a:t>Muokkaa otsikkoa</a:t>
            </a:r>
          </a:p>
        </p:txBody>
      </p:sp>
      <p:pic>
        <p:nvPicPr>
          <p:cNvPr id="23" name="Raidat">
            <a:extLst>
              <a:ext uri="{FF2B5EF4-FFF2-40B4-BE49-F238E27FC236}">
                <a16:creationId xmlns:a16="http://schemas.microsoft.com/office/drawing/2014/main" id="{85EAB13B-5EB2-2A30-E149-0F9165B72B6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rcRect r="46160"/>
          <a:stretch/>
        </p:blipFill>
        <p:spPr>
          <a:xfrm flipH="1">
            <a:off x="3484" y="4892814"/>
            <a:ext cx="12191999" cy="1965186"/>
          </a:xfrm>
          <a:prstGeom prst="rect">
            <a:avLst/>
          </a:prstGeom>
        </p:spPr>
      </p:pic>
      <p:sp>
        <p:nvSpPr>
          <p:cNvPr id="2" name="Kuvan paikkamerkki">
            <a:extLst>
              <a:ext uri="{FF2B5EF4-FFF2-40B4-BE49-F238E27FC236}">
                <a16:creationId xmlns:a16="http://schemas.microsoft.com/office/drawing/2014/main" id="{A6284D43-7AD7-4116-7E32-EDFCFD4FDD87}"/>
              </a:ext>
            </a:extLst>
          </p:cNvPr>
          <p:cNvSpPr>
            <a:spLocks noGrp="1"/>
          </p:cNvSpPr>
          <p:nvPr userDrawn="1">
            <p:ph type="pic" sz="quarter" idx="13" hasCustomPrompt="1"/>
          </p:nvPr>
        </p:nvSpPr>
        <p:spPr>
          <a:xfrm>
            <a:off x="0" y="-5400"/>
            <a:ext cx="6096000" cy="6868800"/>
          </a:xfrm>
          <a:prstGeom prst="flowChartDelay">
            <a:avLst/>
          </a:prstGeom>
          <a:solidFill>
            <a:schemeClr val="bg1">
              <a:lumMod val="95000"/>
            </a:schemeClr>
          </a:solidFill>
        </p:spPr>
        <p:txBody>
          <a:bodyPr lIns="216000" tIns="180000" rIns="180000" bIns="180000" anchor="t" anchorCtr="0">
            <a:normAutofit/>
          </a:bodyPr>
          <a:lstStyle>
            <a:lvl1pPr marL="0" marR="0" indent="0" algn="l" defTabSz="609570" rtl="0" eaLnBrk="1" fontAlgn="auto" latinLnBrk="0" hangingPunct="1">
              <a:lnSpc>
                <a:spcPct val="114000"/>
              </a:lnSpc>
              <a:spcBef>
                <a:spcPts val="0"/>
              </a:spcBef>
              <a:spcAft>
                <a:spcPts val="0"/>
              </a:spcAft>
              <a:buClrTx/>
              <a:buSzTx/>
              <a:buFont typeface="Arial"/>
              <a:buNone/>
              <a:tabLst/>
              <a:defRPr sz="1100"/>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HUOM. Kuvan rajaavaa muotoa ei saa venyttää leveämmäksi tai kapeammaksi.</a:t>
            </a:r>
            <a:br>
              <a:rPr lang="fi-FI"/>
            </a:br>
            <a:br>
              <a:rPr lang="fi-FI"/>
            </a:br>
            <a:r>
              <a:rPr lang="fi-FI"/>
              <a:t>Lisää kuva: valitse kuvan kehyslaatikko &gt; Lisää-välilehti &gt; Kuvat </a:t>
            </a:r>
            <a:br>
              <a:rPr lang="fi-FI"/>
            </a:br>
            <a:r>
              <a:rPr lang="fi-FI"/>
              <a:t>(lisää kuva omasta sijainnista ”Tämä laite” tai Microsoftin kuvapankista ”Kuvapankkikuvat”). </a:t>
            </a:r>
            <a:br>
              <a:rPr lang="fi-FI"/>
            </a:br>
            <a:br>
              <a:rPr lang="fi-FI"/>
            </a:br>
            <a:r>
              <a:rPr lang="fi-FI"/>
              <a:t>Kuvan vaihtaminen: valitse kuva &gt; hiiren oikea &gt; Vaihda kuva. </a:t>
            </a:r>
            <a:br>
              <a:rPr lang="fi-FI"/>
            </a:br>
            <a:br>
              <a:rPr lang="fi-FI"/>
            </a:br>
            <a:r>
              <a:rPr lang="fi-FI"/>
              <a:t>Kuvan rajauksen muuttaminen: valitse kuva &gt; Kuvan muoto -välilehti &gt; Rajaa. </a:t>
            </a:r>
          </a:p>
        </p:txBody>
      </p:sp>
      <p:sp>
        <p:nvSpPr>
          <p:cNvPr id="7" name="Kuvaaja">
            <a:extLst>
              <a:ext uri="{FF2B5EF4-FFF2-40B4-BE49-F238E27FC236}">
                <a16:creationId xmlns:a16="http://schemas.microsoft.com/office/drawing/2014/main" id="{FE891A36-08BC-432C-EA2C-DCF062B345AD}"/>
              </a:ext>
            </a:extLst>
          </p:cNvPr>
          <p:cNvSpPr>
            <a:spLocks noGrp="1"/>
          </p:cNvSpPr>
          <p:nvPr userDrawn="1">
            <p:ph type="body" sz="quarter" idx="19" hasCustomPrompt="1"/>
          </p:nvPr>
        </p:nvSpPr>
        <p:spPr>
          <a:xfrm>
            <a:off x="142822" y="6440700"/>
            <a:ext cx="1435462" cy="276573"/>
          </a:xfrm>
          <a:prstGeom prst="roundRect">
            <a:avLst>
              <a:gd name="adj" fmla="val 9529"/>
            </a:avLst>
          </a:prstGeom>
          <a:solidFill>
            <a:schemeClr val="tx1"/>
          </a:solidFill>
        </p:spPr>
        <p:txBody>
          <a:bodyPr wrap="none" lIns="61200" tIns="54000" rIns="72000" bIns="54000" anchor="ctr" anchorCtr="0">
            <a:spAutoFit/>
          </a:bodyPr>
          <a:lstStyle>
            <a:lvl1pPr marL="0" indent="0" algn="l">
              <a:lnSpc>
                <a:spcPct val="90000"/>
              </a:lnSpc>
              <a:spcAft>
                <a:spcPts val="0"/>
              </a:spcAft>
              <a:buNone/>
              <a:defRPr sz="1100">
                <a:solidFill>
                  <a:schemeClr val="bg1"/>
                </a:solidFill>
              </a:defRPr>
            </a:lvl1pPr>
          </a:lstStyle>
          <a:p>
            <a:pPr lvl="0"/>
            <a:r>
              <a:rPr lang="fi-FI"/>
              <a:t>Kuva: Kuvaajan nimi</a:t>
            </a:r>
          </a:p>
        </p:txBody>
      </p:sp>
      <p:pic>
        <p:nvPicPr>
          <p:cNvPr id="4" name="Vaakuna">
            <a:extLst>
              <a:ext uri="{FF2B5EF4-FFF2-40B4-BE49-F238E27FC236}">
                <a16:creationId xmlns:a16="http://schemas.microsoft.com/office/drawing/2014/main" id="{50601935-826C-9C20-22CB-7F8B0F38449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3733" y="411957"/>
            <a:ext cx="464715" cy="713620"/>
          </a:xfrm>
          <a:prstGeom prst="rect">
            <a:avLst/>
          </a:prstGeom>
        </p:spPr>
      </p:pic>
    </p:spTree>
    <p:extLst>
      <p:ext uri="{BB962C8B-B14F-4D97-AF65-F5344CB8AC3E}">
        <p14:creationId xmlns:p14="http://schemas.microsoft.com/office/powerpoint/2010/main" val="29191279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Otsikko kaaressa + kuva + raidat 2">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B9AD99-04FC-71A0-A9C7-8296DAB57367}"/>
              </a:ext>
              <a:ext uri="{C183D7F6-B498-43B3-948B-1728B52AA6E4}">
                <adec:decorative xmlns:adec="http://schemas.microsoft.com/office/drawing/2017/decorative" val="1"/>
              </a:ext>
            </a:extLst>
          </p:cNvPr>
          <p:cNvPicPr>
            <a:picLocks noChangeAspect="1"/>
          </p:cNvPicPr>
          <p:nvPr userDrawn="1"/>
        </p:nvPicPr>
        <p:blipFill>
          <a:blip r:embed="rId2"/>
          <a:srcRect l="3432" r="1738" b="179"/>
          <a:stretch>
            <a:fillRect/>
          </a:stretch>
        </p:blipFill>
        <p:spPr>
          <a:xfrm>
            <a:off x="609627" y="0"/>
            <a:ext cx="11582373" cy="6857999"/>
          </a:xfrm>
          <a:prstGeom prst="rect">
            <a:avLst/>
          </a:prstGeom>
        </p:spPr>
      </p:pic>
      <p:sp>
        <p:nvSpPr>
          <p:cNvPr id="15" name="Kaarimuodon levennys" hidden="1">
            <a:extLst>
              <a:ext uri="{FF2B5EF4-FFF2-40B4-BE49-F238E27FC236}">
                <a16:creationId xmlns:a16="http://schemas.microsoft.com/office/drawing/2014/main" id="{BD9D1A32-C5A6-5BC5-E71F-8F8E5DACA06F}"/>
              </a:ext>
              <a:ext uri="{C183D7F6-B498-43B3-948B-1728B52AA6E4}">
                <adec:decorative xmlns:adec="http://schemas.microsoft.com/office/drawing/2017/decorative" val="1"/>
              </a:ext>
            </a:extLst>
          </p:cNvPr>
          <p:cNvSpPr/>
          <p:nvPr userDrawn="1"/>
        </p:nvSpPr>
        <p:spPr>
          <a:xfrm rot="5400000">
            <a:off x="200222" y="-209221"/>
            <a:ext cx="6876000" cy="7276443"/>
          </a:xfrm>
          <a:prstGeom prst="round2SameRect">
            <a:avLst>
              <a:gd name="adj1" fmla="val 50000"/>
              <a:gd name="adj2" fmla="val 0"/>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8" name="Kaarimuoto">
            <a:extLst>
              <a:ext uri="{FF2B5EF4-FFF2-40B4-BE49-F238E27FC236}">
                <a16:creationId xmlns:a16="http://schemas.microsoft.com/office/drawing/2014/main" id="{08162B68-B508-1E46-9F5F-BB2220C9C6E5}"/>
              </a:ext>
              <a:ext uri="{C183D7F6-B498-43B3-948B-1728B52AA6E4}">
                <adec:decorative xmlns:adec="http://schemas.microsoft.com/office/drawing/2017/decorative" val="1"/>
              </a:ext>
            </a:extLst>
          </p:cNvPr>
          <p:cNvSpPr/>
          <p:nvPr userDrawn="1"/>
        </p:nvSpPr>
        <p:spPr>
          <a:xfrm>
            <a:off x="0" y="-9000"/>
            <a:ext cx="6096000" cy="6876000"/>
          </a:xfrm>
          <a:prstGeom prst="flowChartDelay">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8" name="Otsikko"/>
          <p:cNvSpPr>
            <a:spLocks noGrp="1"/>
          </p:cNvSpPr>
          <p:nvPr>
            <p:ph type="ctrTitle" hasCustomPrompt="1"/>
          </p:nvPr>
        </p:nvSpPr>
        <p:spPr>
          <a:xfrm>
            <a:off x="609627" y="2384763"/>
            <a:ext cx="4738126" cy="1887305"/>
          </a:xfrm>
        </p:spPr>
        <p:txBody>
          <a:bodyPr anchor="ctr" anchorCtr="0">
            <a:noAutofit/>
          </a:bodyPr>
          <a:lstStyle>
            <a:lvl1pPr algn="l">
              <a:lnSpc>
                <a:spcPct val="80000"/>
              </a:lnSpc>
              <a:defRPr sz="7200" spc="-200" baseline="0">
                <a:solidFill>
                  <a:schemeClr val="bg2"/>
                </a:solidFill>
              </a:defRPr>
            </a:lvl1pPr>
          </a:lstStyle>
          <a:p>
            <a:r>
              <a:rPr lang="fi-FI"/>
              <a:t>Muokkaa otsikkoa</a:t>
            </a:r>
            <a:endParaRPr lang="en-US"/>
          </a:p>
        </p:txBody>
      </p:sp>
      <p:sp>
        <p:nvSpPr>
          <p:cNvPr id="2" name="Alaotsikko">
            <a:extLst>
              <a:ext uri="{FF2B5EF4-FFF2-40B4-BE49-F238E27FC236}">
                <a16:creationId xmlns:a16="http://schemas.microsoft.com/office/drawing/2014/main" id="{C5BBCDCF-131C-E56D-4AB7-A3D58E4E8019}"/>
              </a:ext>
            </a:extLst>
          </p:cNvPr>
          <p:cNvSpPr>
            <a:spLocks noGrp="1"/>
          </p:cNvSpPr>
          <p:nvPr>
            <p:ph type="subTitle" idx="1" hasCustomPrompt="1"/>
          </p:nvPr>
        </p:nvSpPr>
        <p:spPr>
          <a:xfrm>
            <a:off x="609627" y="4388874"/>
            <a:ext cx="4738125" cy="495495"/>
          </a:xfrm>
          <a:prstGeom prst="rect">
            <a:avLst/>
          </a:prstGeom>
        </p:spPr>
        <p:txBody>
          <a:bodyPr lIns="0" rIns="0" anchor="t" anchorCtr="0">
            <a:noAutofit/>
          </a:bodyPr>
          <a:lstStyle>
            <a:lvl1pPr marL="0" indent="0" algn="l">
              <a:lnSpc>
                <a:spcPct val="95000"/>
              </a:lnSpc>
              <a:spcAft>
                <a:spcPts val="0"/>
              </a:spcAft>
              <a:buNone/>
              <a:defRPr sz="3200" b="0">
                <a:solidFill>
                  <a:schemeClr val="bg2"/>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fi-FI"/>
              <a:t>Alaotsikko</a:t>
            </a:r>
            <a:endParaRPr lang="en-US"/>
          </a:p>
        </p:txBody>
      </p:sp>
      <p:pic>
        <p:nvPicPr>
          <p:cNvPr id="13" name="800">
            <a:extLst>
              <a:ext uri="{FF2B5EF4-FFF2-40B4-BE49-F238E27FC236}">
                <a16:creationId xmlns:a16="http://schemas.microsoft.com/office/drawing/2014/main" id="{EDCFAC54-CACC-2491-DBA0-7F151CC53F2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31318" y="5912499"/>
            <a:ext cx="820800" cy="517806"/>
          </a:xfrm>
          <a:prstGeom prst="rect">
            <a:avLst/>
          </a:prstGeom>
        </p:spPr>
      </p:pic>
      <p:pic>
        <p:nvPicPr>
          <p:cNvPr id="12" name="Vaakuna">
            <a:extLst>
              <a:ext uri="{FF2B5EF4-FFF2-40B4-BE49-F238E27FC236}">
                <a16:creationId xmlns:a16="http://schemas.microsoft.com/office/drawing/2014/main" id="{7BB84CC5-9CD2-7A6D-6648-7991582F5036}"/>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09627" y="465122"/>
            <a:ext cx="464182" cy="712800"/>
          </a:xfrm>
          <a:prstGeom prst="rect">
            <a:avLst/>
          </a:prstGeom>
        </p:spPr>
      </p:pic>
      <p:grpSp>
        <p:nvGrpSpPr>
          <p:cNvPr id="35" name="Ryhmä 34">
            <a:extLst>
              <a:ext uri="{FF2B5EF4-FFF2-40B4-BE49-F238E27FC236}">
                <a16:creationId xmlns:a16="http://schemas.microsoft.com/office/drawing/2014/main" id="{D46716D5-6632-5FC2-E2D2-F16FB7F00E01}"/>
              </a:ext>
              <a:ext uri="{C183D7F6-B498-43B3-948B-1728B52AA6E4}">
                <adec:decorative xmlns:adec="http://schemas.microsoft.com/office/drawing/2017/decorative" val="1"/>
              </a:ext>
            </a:extLst>
          </p:cNvPr>
          <p:cNvGrpSpPr/>
          <p:nvPr userDrawn="1"/>
        </p:nvGrpSpPr>
        <p:grpSpPr>
          <a:xfrm>
            <a:off x="11616000" y="0"/>
            <a:ext cx="576000" cy="6858001"/>
            <a:chOff x="10363346" y="-1"/>
            <a:chExt cx="576000" cy="6858001"/>
          </a:xfrm>
        </p:grpSpPr>
        <p:sp>
          <p:nvSpPr>
            <p:cNvPr id="36" name="Suorakulmio 35">
              <a:extLst>
                <a:ext uri="{FF2B5EF4-FFF2-40B4-BE49-F238E27FC236}">
                  <a16:creationId xmlns:a16="http://schemas.microsoft.com/office/drawing/2014/main" id="{0D84B2DD-095E-3A00-E32D-044E49A9BE21}"/>
                </a:ext>
              </a:extLst>
            </p:cNvPr>
            <p:cNvSpPr/>
            <p:nvPr userDrawn="1"/>
          </p:nvSpPr>
          <p:spPr>
            <a:xfrm>
              <a:off x="10363346" y="0"/>
              <a:ext cx="576000" cy="6858000"/>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grpSp>
          <p:nvGrpSpPr>
            <p:cNvPr id="37" name="Ryhmä 36">
              <a:extLst>
                <a:ext uri="{FF2B5EF4-FFF2-40B4-BE49-F238E27FC236}">
                  <a16:creationId xmlns:a16="http://schemas.microsoft.com/office/drawing/2014/main" id="{7BEA63B5-0D92-F239-42B4-86D01158A38E}"/>
                </a:ext>
              </a:extLst>
            </p:cNvPr>
            <p:cNvGrpSpPr/>
            <p:nvPr userDrawn="1"/>
          </p:nvGrpSpPr>
          <p:grpSpPr>
            <a:xfrm>
              <a:off x="10363346" y="-1"/>
              <a:ext cx="576000" cy="6595272"/>
              <a:chOff x="10363346" y="-1"/>
              <a:chExt cx="576000" cy="6595272"/>
            </a:xfrm>
          </p:grpSpPr>
          <p:sp>
            <p:nvSpPr>
              <p:cNvPr id="38" name="Suorakulmio 37">
                <a:extLst>
                  <a:ext uri="{FF2B5EF4-FFF2-40B4-BE49-F238E27FC236}">
                    <a16:creationId xmlns:a16="http://schemas.microsoft.com/office/drawing/2014/main" id="{C164136E-852B-0259-4FD8-F4278E6BD5A5}"/>
                  </a:ext>
                </a:extLst>
              </p:cNvPr>
              <p:cNvSpPr>
                <a:spLocks/>
              </p:cNvSpPr>
              <p:nvPr userDrawn="1"/>
            </p:nvSpPr>
            <p:spPr>
              <a:xfrm>
                <a:off x="10363346" y="-1"/>
                <a:ext cx="576000" cy="268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39" name="Suorakulmio 38">
                <a:extLst>
                  <a:ext uri="{FF2B5EF4-FFF2-40B4-BE49-F238E27FC236}">
                    <a16:creationId xmlns:a16="http://schemas.microsoft.com/office/drawing/2014/main" id="{C891132C-E846-66D8-6AF3-16F817229184}"/>
                  </a:ext>
                </a:extLst>
              </p:cNvPr>
              <p:cNvSpPr>
                <a:spLocks/>
              </p:cNvSpPr>
              <p:nvPr userDrawn="1"/>
            </p:nvSpPr>
            <p:spPr>
              <a:xfrm>
                <a:off x="10363346" y="525807"/>
                <a:ext cx="576000" cy="268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40" name="Suorakulmio 39">
                <a:extLst>
                  <a:ext uri="{FF2B5EF4-FFF2-40B4-BE49-F238E27FC236}">
                    <a16:creationId xmlns:a16="http://schemas.microsoft.com/office/drawing/2014/main" id="{E2095C0D-9D4F-0DA5-446F-9C7407FE71FD}"/>
                  </a:ext>
                </a:extLst>
              </p:cNvPr>
              <p:cNvSpPr>
                <a:spLocks/>
              </p:cNvSpPr>
              <p:nvPr userDrawn="1"/>
            </p:nvSpPr>
            <p:spPr>
              <a:xfrm>
                <a:off x="10363346" y="1051615"/>
                <a:ext cx="576000" cy="268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41" name="Suorakulmio 40">
                <a:extLst>
                  <a:ext uri="{FF2B5EF4-FFF2-40B4-BE49-F238E27FC236}">
                    <a16:creationId xmlns:a16="http://schemas.microsoft.com/office/drawing/2014/main" id="{6E35E875-3273-85F9-A4C2-9DF2EE9D9E13}"/>
                  </a:ext>
                </a:extLst>
              </p:cNvPr>
              <p:cNvSpPr>
                <a:spLocks/>
              </p:cNvSpPr>
              <p:nvPr userDrawn="1"/>
            </p:nvSpPr>
            <p:spPr>
              <a:xfrm>
                <a:off x="10363346" y="1577423"/>
                <a:ext cx="576000" cy="268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42" name="Suorakulmio 41">
                <a:extLst>
                  <a:ext uri="{FF2B5EF4-FFF2-40B4-BE49-F238E27FC236}">
                    <a16:creationId xmlns:a16="http://schemas.microsoft.com/office/drawing/2014/main" id="{1BD6BE61-37E8-9378-71AF-C623E249EDD3}"/>
                  </a:ext>
                </a:extLst>
              </p:cNvPr>
              <p:cNvSpPr>
                <a:spLocks/>
              </p:cNvSpPr>
              <p:nvPr userDrawn="1"/>
            </p:nvSpPr>
            <p:spPr>
              <a:xfrm>
                <a:off x="10363346" y="2103231"/>
                <a:ext cx="576000" cy="268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43" name="Suorakulmio 42">
                <a:extLst>
                  <a:ext uri="{FF2B5EF4-FFF2-40B4-BE49-F238E27FC236}">
                    <a16:creationId xmlns:a16="http://schemas.microsoft.com/office/drawing/2014/main" id="{7EF245AB-9FC4-9A6D-E2DE-7D312029D28A}"/>
                  </a:ext>
                </a:extLst>
              </p:cNvPr>
              <p:cNvSpPr>
                <a:spLocks/>
              </p:cNvSpPr>
              <p:nvPr userDrawn="1"/>
            </p:nvSpPr>
            <p:spPr>
              <a:xfrm>
                <a:off x="10363346" y="2629039"/>
                <a:ext cx="576000" cy="268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44" name="Suorakulmio 43">
                <a:extLst>
                  <a:ext uri="{FF2B5EF4-FFF2-40B4-BE49-F238E27FC236}">
                    <a16:creationId xmlns:a16="http://schemas.microsoft.com/office/drawing/2014/main" id="{99C618D4-9BC0-EA80-797E-BD4535427D90}"/>
                  </a:ext>
                </a:extLst>
              </p:cNvPr>
              <p:cNvSpPr>
                <a:spLocks/>
              </p:cNvSpPr>
              <p:nvPr userDrawn="1"/>
            </p:nvSpPr>
            <p:spPr>
              <a:xfrm>
                <a:off x="10363346" y="3154847"/>
                <a:ext cx="576000" cy="268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45" name="Suorakulmio 44">
                <a:extLst>
                  <a:ext uri="{FF2B5EF4-FFF2-40B4-BE49-F238E27FC236}">
                    <a16:creationId xmlns:a16="http://schemas.microsoft.com/office/drawing/2014/main" id="{F6E655EE-9BB1-91F5-5EF0-64EA71EE9EBA}"/>
                  </a:ext>
                </a:extLst>
              </p:cNvPr>
              <p:cNvSpPr>
                <a:spLocks/>
              </p:cNvSpPr>
              <p:nvPr userDrawn="1"/>
            </p:nvSpPr>
            <p:spPr>
              <a:xfrm>
                <a:off x="10363346" y="3680655"/>
                <a:ext cx="576000" cy="268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46" name="Suorakulmio 45">
                <a:extLst>
                  <a:ext uri="{FF2B5EF4-FFF2-40B4-BE49-F238E27FC236}">
                    <a16:creationId xmlns:a16="http://schemas.microsoft.com/office/drawing/2014/main" id="{C927AB71-6CBA-C707-DC23-A5DE07852E88}"/>
                  </a:ext>
                </a:extLst>
              </p:cNvPr>
              <p:cNvSpPr>
                <a:spLocks/>
              </p:cNvSpPr>
              <p:nvPr userDrawn="1"/>
            </p:nvSpPr>
            <p:spPr>
              <a:xfrm>
                <a:off x="10363346" y="4206463"/>
                <a:ext cx="576000" cy="268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47" name="Suorakulmio 46">
                <a:extLst>
                  <a:ext uri="{FF2B5EF4-FFF2-40B4-BE49-F238E27FC236}">
                    <a16:creationId xmlns:a16="http://schemas.microsoft.com/office/drawing/2014/main" id="{59A05300-65E3-83E6-599D-CD1F83561F4E}"/>
                  </a:ext>
                </a:extLst>
              </p:cNvPr>
              <p:cNvSpPr>
                <a:spLocks/>
              </p:cNvSpPr>
              <p:nvPr userDrawn="1"/>
            </p:nvSpPr>
            <p:spPr>
              <a:xfrm>
                <a:off x="10363346" y="4732271"/>
                <a:ext cx="576000" cy="268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48" name="Suorakulmio 47">
                <a:extLst>
                  <a:ext uri="{FF2B5EF4-FFF2-40B4-BE49-F238E27FC236}">
                    <a16:creationId xmlns:a16="http://schemas.microsoft.com/office/drawing/2014/main" id="{A1F72A7C-DDE2-D063-32AD-2328ED0133A0}"/>
                  </a:ext>
                </a:extLst>
              </p:cNvPr>
              <p:cNvSpPr>
                <a:spLocks/>
              </p:cNvSpPr>
              <p:nvPr userDrawn="1"/>
            </p:nvSpPr>
            <p:spPr>
              <a:xfrm>
                <a:off x="10363346" y="5258079"/>
                <a:ext cx="576000" cy="268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49" name="Suorakulmio 48">
                <a:extLst>
                  <a:ext uri="{FF2B5EF4-FFF2-40B4-BE49-F238E27FC236}">
                    <a16:creationId xmlns:a16="http://schemas.microsoft.com/office/drawing/2014/main" id="{800FA633-5DDB-88C9-B2D3-D7177692DFEC}"/>
                  </a:ext>
                </a:extLst>
              </p:cNvPr>
              <p:cNvSpPr>
                <a:spLocks/>
              </p:cNvSpPr>
              <p:nvPr userDrawn="1"/>
            </p:nvSpPr>
            <p:spPr>
              <a:xfrm>
                <a:off x="10363346" y="5783890"/>
                <a:ext cx="576000" cy="268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50" name="Suorakulmio 49">
                <a:extLst>
                  <a:ext uri="{FF2B5EF4-FFF2-40B4-BE49-F238E27FC236}">
                    <a16:creationId xmlns:a16="http://schemas.microsoft.com/office/drawing/2014/main" id="{2C1544C9-1CDD-0F8C-0193-F11E2550720A}"/>
                  </a:ext>
                </a:extLst>
              </p:cNvPr>
              <p:cNvSpPr>
                <a:spLocks/>
              </p:cNvSpPr>
              <p:nvPr userDrawn="1"/>
            </p:nvSpPr>
            <p:spPr>
              <a:xfrm>
                <a:off x="10363346" y="6326831"/>
                <a:ext cx="576000" cy="268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grpSp>
      </p:grpSp>
    </p:spTree>
    <p:extLst>
      <p:ext uri="{BB962C8B-B14F-4D97-AF65-F5344CB8AC3E}">
        <p14:creationId xmlns:p14="http://schemas.microsoft.com/office/powerpoint/2010/main" val="39200262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Koko dian kuva + raidat 3">
    <p:bg>
      <p:bgPr>
        <a:solidFill>
          <a:schemeClr val="bg1"/>
        </a:solidFill>
        <a:effectLst/>
      </p:bgPr>
    </p:bg>
    <p:spTree>
      <p:nvGrpSpPr>
        <p:cNvPr id="1" name=""/>
        <p:cNvGrpSpPr/>
        <p:nvPr/>
      </p:nvGrpSpPr>
      <p:grpSpPr>
        <a:xfrm>
          <a:off x="0" y="0"/>
          <a:ext cx="0" cy="0"/>
          <a:chOff x="0" y="0"/>
          <a:chExt cx="0" cy="0"/>
        </a:xfrm>
      </p:grpSpPr>
      <p:sp>
        <p:nvSpPr>
          <p:cNvPr id="5" name="Kuvan paikkamerkki">
            <a:extLst>
              <a:ext uri="{FF2B5EF4-FFF2-40B4-BE49-F238E27FC236}">
                <a16:creationId xmlns:a16="http://schemas.microsoft.com/office/drawing/2014/main" id="{BE391C1B-AD5B-4C2F-9881-EE44FA79B2F8}"/>
              </a:ext>
            </a:extLst>
          </p:cNvPr>
          <p:cNvSpPr>
            <a:spLocks noGrp="1"/>
          </p:cNvSpPr>
          <p:nvPr>
            <p:ph type="pic" sz="quarter" idx="13" hasCustomPrompt="1"/>
          </p:nvPr>
        </p:nvSpPr>
        <p:spPr>
          <a:xfrm>
            <a:off x="576000" y="0"/>
            <a:ext cx="11616003" cy="6858000"/>
          </a:xfrm>
          <a:noFill/>
        </p:spPr>
        <p:txBody>
          <a:bodyPr lIns="252000" tIns="216000" rIns="252000" bIns="252000" anchor="t">
            <a:normAutofit/>
          </a:bodyPr>
          <a:lstStyle>
            <a:lvl1pPr marL="0" marR="0" indent="0" algn="l" defTabSz="609570" rtl="0" eaLnBrk="1" fontAlgn="auto" latinLnBrk="0" hangingPunct="1">
              <a:lnSpc>
                <a:spcPct val="114000"/>
              </a:lnSpc>
              <a:spcBef>
                <a:spcPts val="0"/>
              </a:spcBef>
              <a:spcAft>
                <a:spcPts val="0"/>
              </a:spcAft>
              <a:buClrTx/>
              <a:buSzTx/>
              <a:buFont typeface="Arial"/>
              <a:buNone/>
              <a:tabLst/>
              <a:defRPr sz="1100"/>
            </a:lvl1pPr>
          </a:lstStyle>
          <a:p>
            <a:pPr marL="0" marR="0" lvl="0" indent="0" algn="l" defTabSz="609570" rtl="0" eaLnBrk="1" fontAlgn="auto" latinLnBrk="0" hangingPunct="1">
              <a:lnSpc>
                <a:spcPct val="100000"/>
              </a:lnSpc>
              <a:spcBef>
                <a:spcPts val="0"/>
              </a:spcBef>
              <a:spcAft>
                <a:spcPts val="0"/>
              </a:spcAft>
              <a:buClrTx/>
              <a:buSzTx/>
              <a:buFont typeface="Arial"/>
              <a:buNone/>
              <a:tabLst/>
              <a:defRPr/>
            </a:pPr>
            <a:r>
              <a:rPr lang="fi-FI"/>
              <a:t>Lisää kuva: valitse kuvan kehyslaatikko &gt; Lisää-välilehti &gt; Kuvat (lisää kuva omasta sijainnista ”Tämä laite” tai Microsoftin kuvapankista ”Kuvapankkikuvat”).</a:t>
            </a:r>
            <a:br>
              <a:rPr lang="fi-FI"/>
            </a:br>
            <a:br>
              <a:rPr lang="fi-FI"/>
            </a:br>
            <a:r>
              <a:rPr lang="fi-FI"/>
              <a:t>Kuvan vaihtaminen: valitse kuva &gt; hiiren oikea &gt; Vaihda kuva. </a:t>
            </a:r>
            <a:br>
              <a:rPr lang="fi-FI"/>
            </a:br>
            <a:br>
              <a:rPr lang="fi-FI"/>
            </a:br>
            <a:r>
              <a:rPr lang="fi-FI"/>
              <a:t>Kuvan rajauksen muuttaminen: valitse kuva &gt; Kuvan muoto -välilehti &gt; Rajaa. </a:t>
            </a:r>
          </a:p>
        </p:txBody>
      </p:sp>
      <p:sp>
        <p:nvSpPr>
          <p:cNvPr id="4" name="Kuvaaja">
            <a:extLst>
              <a:ext uri="{FF2B5EF4-FFF2-40B4-BE49-F238E27FC236}">
                <a16:creationId xmlns:a16="http://schemas.microsoft.com/office/drawing/2014/main" id="{AD0C20ED-879F-4492-91EA-2218BB4422C0}"/>
              </a:ext>
            </a:extLst>
          </p:cNvPr>
          <p:cNvSpPr>
            <a:spLocks noGrp="1"/>
          </p:cNvSpPr>
          <p:nvPr>
            <p:ph type="body" sz="quarter" idx="19" hasCustomPrompt="1"/>
          </p:nvPr>
        </p:nvSpPr>
        <p:spPr>
          <a:xfrm>
            <a:off x="786776" y="6368336"/>
            <a:ext cx="1435462" cy="284157"/>
          </a:xfrm>
          <a:prstGeom prst="roundRect">
            <a:avLst>
              <a:gd name="adj" fmla="val 14657"/>
            </a:avLst>
          </a:prstGeom>
          <a:solidFill>
            <a:schemeClr val="tx1"/>
          </a:solidFill>
        </p:spPr>
        <p:txBody>
          <a:bodyPr wrap="none" lIns="61200" tIns="54000" rIns="72000" bIns="54000" anchor="ctr" anchorCtr="0">
            <a:spAutoFit/>
          </a:bodyPr>
          <a:lstStyle>
            <a:lvl1pPr marL="0" indent="0" algn="l">
              <a:lnSpc>
                <a:spcPct val="90000"/>
              </a:lnSpc>
              <a:spcAft>
                <a:spcPts val="0"/>
              </a:spcAft>
              <a:buNone/>
              <a:defRPr sz="1100">
                <a:solidFill>
                  <a:schemeClr val="bg1"/>
                </a:solidFill>
              </a:defRPr>
            </a:lvl1pPr>
          </a:lstStyle>
          <a:p>
            <a:pPr lvl="0"/>
            <a:r>
              <a:rPr lang="fi-FI"/>
              <a:t>Kuva: Kuvaajan nimi</a:t>
            </a:r>
          </a:p>
        </p:txBody>
      </p:sp>
      <p:pic>
        <p:nvPicPr>
          <p:cNvPr id="6" name="800">
            <a:extLst>
              <a:ext uri="{FF2B5EF4-FFF2-40B4-BE49-F238E27FC236}">
                <a16:creationId xmlns:a16="http://schemas.microsoft.com/office/drawing/2014/main" id="{EABA8D31-1D78-A2EF-7550-2A88A5868FF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9" y="5997564"/>
            <a:ext cx="820529" cy="517635"/>
          </a:xfrm>
          <a:prstGeom prst="rect">
            <a:avLst/>
          </a:prstGeom>
        </p:spPr>
      </p:pic>
      <p:pic>
        <p:nvPicPr>
          <p:cNvPr id="7" name="Vaakuna">
            <a:extLst>
              <a:ext uri="{FF2B5EF4-FFF2-40B4-BE49-F238E27FC236}">
                <a16:creationId xmlns:a16="http://schemas.microsoft.com/office/drawing/2014/main" id="{F56B3F90-4F03-8DF2-E87D-56C54774E90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3733" y="411957"/>
            <a:ext cx="464715" cy="713620"/>
          </a:xfrm>
          <a:prstGeom prst="rect">
            <a:avLst/>
          </a:prstGeom>
        </p:spPr>
      </p:pic>
      <p:grpSp>
        <p:nvGrpSpPr>
          <p:cNvPr id="2" name="Ryhmä 1">
            <a:extLst>
              <a:ext uri="{FF2B5EF4-FFF2-40B4-BE49-F238E27FC236}">
                <a16:creationId xmlns:a16="http://schemas.microsoft.com/office/drawing/2014/main" id="{CD9A04D3-23EB-6EFC-FB58-538101FF0672}"/>
              </a:ext>
              <a:ext uri="{C183D7F6-B498-43B3-948B-1728B52AA6E4}">
                <adec:decorative xmlns:adec="http://schemas.microsoft.com/office/drawing/2017/decorative" val="1"/>
              </a:ext>
            </a:extLst>
          </p:cNvPr>
          <p:cNvGrpSpPr/>
          <p:nvPr userDrawn="1"/>
        </p:nvGrpSpPr>
        <p:grpSpPr>
          <a:xfrm>
            <a:off x="0" y="-1"/>
            <a:ext cx="576000" cy="6858001"/>
            <a:chOff x="10363346" y="-1"/>
            <a:chExt cx="576000" cy="6858001"/>
          </a:xfrm>
        </p:grpSpPr>
        <p:sp>
          <p:nvSpPr>
            <p:cNvPr id="8" name="Suorakulmio 7">
              <a:extLst>
                <a:ext uri="{FF2B5EF4-FFF2-40B4-BE49-F238E27FC236}">
                  <a16:creationId xmlns:a16="http://schemas.microsoft.com/office/drawing/2014/main" id="{C7E0960C-0245-8CD3-55D1-4B11F70CBDA2}"/>
                </a:ext>
              </a:extLst>
            </p:cNvPr>
            <p:cNvSpPr/>
            <p:nvPr userDrawn="1"/>
          </p:nvSpPr>
          <p:spPr>
            <a:xfrm>
              <a:off x="10363346" y="0"/>
              <a:ext cx="576000" cy="6858000"/>
            </a:xfrm>
            <a:prstGeom prst="rect">
              <a:avLst/>
            </a:prstGeom>
            <a:solidFill>
              <a:schemeClr val="accent6">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grpSp>
          <p:nvGrpSpPr>
            <p:cNvPr id="9" name="Ryhmä 8">
              <a:extLst>
                <a:ext uri="{FF2B5EF4-FFF2-40B4-BE49-F238E27FC236}">
                  <a16:creationId xmlns:a16="http://schemas.microsoft.com/office/drawing/2014/main" id="{B664D94A-D6E5-5753-93BD-C7846A70CE83}"/>
                </a:ext>
              </a:extLst>
            </p:cNvPr>
            <p:cNvGrpSpPr/>
            <p:nvPr userDrawn="1"/>
          </p:nvGrpSpPr>
          <p:grpSpPr>
            <a:xfrm>
              <a:off x="10363346" y="-1"/>
              <a:ext cx="576000" cy="6595272"/>
              <a:chOff x="10363346" y="-1"/>
              <a:chExt cx="576000" cy="6595272"/>
            </a:xfrm>
          </p:grpSpPr>
          <p:sp>
            <p:nvSpPr>
              <p:cNvPr id="10" name="Suorakulmio 9">
                <a:extLst>
                  <a:ext uri="{FF2B5EF4-FFF2-40B4-BE49-F238E27FC236}">
                    <a16:creationId xmlns:a16="http://schemas.microsoft.com/office/drawing/2014/main" id="{247603A4-1F68-58B4-21CD-EED25946D8FD}"/>
                  </a:ext>
                </a:extLst>
              </p:cNvPr>
              <p:cNvSpPr>
                <a:spLocks/>
              </p:cNvSpPr>
              <p:nvPr userDrawn="1"/>
            </p:nvSpPr>
            <p:spPr>
              <a:xfrm>
                <a:off x="10363346" y="-1"/>
                <a:ext cx="576000" cy="26844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1" name="Suorakulmio 10">
                <a:extLst>
                  <a:ext uri="{FF2B5EF4-FFF2-40B4-BE49-F238E27FC236}">
                    <a16:creationId xmlns:a16="http://schemas.microsoft.com/office/drawing/2014/main" id="{9DA9D130-227D-A077-1F1F-802FDDC1319B}"/>
                  </a:ext>
                </a:extLst>
              </p:cNvPr>
              <p:cNvSpPr>
                <a:spLocks/>
              </p:cNvSpPr>
              <p:nvPr userDrawn="1"/>
            </p:nvSpPr>
            <p:spPr>
              <a:xfrm>
                <a:off x="10363346" y="525807"/>
                <a:ext cx="576000" cy="26844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2" name="Suorakulmio 11">
                <a:extLst>
                  <a:ext uri="{FF2B5EF4-FFF2-40B4-BE49-F238E27FC236}">
                    <a16:creationId xmlns:a16="http://schemas.microsoft.com/office/drawing/2014/main" id="{07BDB6B9-F870-F12A-296B-F6BBB5EC7EB4}"/>
                  </a:ext>
                </a:extLst>
              </p:cNvPr>
              <p:cNvSpPr>
                <a:spLocks/>
              </p:cNvSpPr>
              <p:nvPr userDrawn="1"/>
            </p:nvSpPr>
            <p:spPr>
              <a:xfrm>
                <a:off x="10363346" y="1051615"/>
                <a:ext cx="576000" cy="26844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3" name="Suorakulmio 12">
                <a:extLst>
                  <a:ext uri="{FF2B5EF4-FFF2-40B4-BE49-F238E27FC236}">
                    <a16:creationId xmlns:a16="http://schemas.microsoft.com/office/drawing/2014/main" id="{AFFD81E3-C02C-0B2D-E87E-EF3E686A7DC3}"/>
                  </a:ext>
                </a:extLst>
              </p:cNvPr>
              <p:cNvSpPr>
                <a:spLocks/>
              </p:cNvSpPr>
              <p:nvPr userDrawn="1"/>
            </p:nvSpPr>
            <p:spPr>
              <a:xfrm>
                <a:off x="10363346" y="1577423"/>
                <a:ext cx="576000" cy="26844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4" name="Suorakulmio 13">
                <a:extLst>
                  <a:ext uri="{FF2B5EF4-FFF2-40B4-BE49-F238E27FC236}">
                    <a16:creationId xmlns:a16="http://schemas.microsoft.com/office/drawing/2014/main" id="{C27FBB28-89A4-53F3-979F-09963703409D}"/>
                  </a:ext>
                </a:extLst>
              </p:cNvPr>
              <p:cNvSpPr>
                <a:spLocks/>
              </p:cNvSpPr>
              <p:nvPr userDrawn="1"/>
            </p:nvSpPr>
            <p:spPr>
              <a:xfrm>
                <a:off x="10363346" y="2103231"/>
                <a:ext cx="576000" cy="26844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5" name="Suorakulmio 14">
                <a:extLst>
                  <a:ext uri="{FF2B5EF4-FFF2-40B4-BE49-F238E27FC236}">
                    <a16:creationId xmlns:a16="http://schemas.microsoft.com/office/drawing/2014/main" id="{DA00F5E2-5FAD-D146-669A-59AE661E9F5E}"/>
                  </a:ext>
                </a:extLst>
              </p:cNvPr>
              <p:cNvSpPr>
                <a:spLocks/>
              </p:cNvSpPr>
              <p:nvPr userDrawn="1"/>
            </p:nvSpPr>
            <p:spPr>
              <a:xfrm>
                <a:off x="10363346" y="2629039"/>
                <a:ext cx="576000" cy="26844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6" name="Suorakulmio 15">
                <a:extLst>
                  <a:ext uri="{FF2B5EF4-FFF2-40B4-BE49-F238E27FC236}">
                    <a16:creationId xmlns:a16="http://schemas.microsoft.com/office/drawing/2014/main" id="{56938FED-BAEF-F776-4895-1D3F125A1869}"/>
                  </a:ext>
                </a:extLst>
              </p:cNvPr>
              <p:cNvSpPr>
                <a:spLocks/>
              </p:cNvSpPr>
              <p:nvPr userDrawn="1"/>
            </p:nvSpPr>
            <p:spPr>
              <a:xfrm>
                <a:off x="10363346" y="3154847"/>
                <a:ext cx="576000" cy="26844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7" name="Suorakulmio 16">
                <a:extLst>
                  <a:ext uri="{FF2B5EF4-FFF2-40B4-BE49-F238E27FC236}">
                    <a16:creationId xmlns:a16="http://schemas.microsoft.com/office/drawing/2014/main" id="{6F22922E-7FA7-8945-386F-2B07AA6AAF1D}"/>
                  </a:ext>
                </a:extLst>
              </p:cNvPr>
              <p:cNvSpPr>
                <a:spLocks/>
              </p:cNvSpPr>
              <p:nvPr userDrawn="1"/>
            </p:nvSpPr>
            <p:spPr>
              <a:xfrm>
                <a:off x="10363346" y="3680655"/>
                <a:ext cx="576000" cy="26844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8" name="Suorakulmio 17">
                <a:extLst>
                  <a:ext uri="{FF2B5EF4-FFF2-40B4-BE49-F238E27FC236}">
                    <a16:creationId xmlns:a16="http://schemas.microsoft.com/office/drawing/2014/main" id="{E6716D2E-2DE6-D2A5-0F9F-BF1B381E3423}"/>
                  </a:ext>
                </a:extLst>
              </p:cNvPr>
              <p:cNvSpPr>
                <a:spLocks/>
              </p:cNvSpPr>
              <p:nvPr userDrawn="1"/>
            </p:nvSpPr>
            <p:spPr>
              <a:xfrm>
                <a:off x="10363346" y="4206463"/>
                <a:ext cx="576000" cy="26844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9" name="Suorakulmio 18">
                <a:extLst>
                  <a:ext uri="{FF2B5EF4-FFF2-40B4-BE49-F238E27FC236}">
                    <a16:creationId xmlns:a16="http://schemas.microsoft.com/office/drawing/2014/main" id="{D5352287-8FEE-D72C-EB22-39DC8B5C006C}"/>
                  </a:ext>
                </a:extLst>
              </p:cNvPr>
              <p:cNvSpPr>
                <a:spLocks/>
              </p:cNvSpPr>
              <p:nvPr userDrawn="1"/>
            </p:nvSpPr>
            <p:spPr>
              <a:xfrm>
                <a:off x="10363346" y="4732271"/>
                <a:ext cx="576000" cy="26844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0" name="Suorakulmio 19">
                <a:extLst>
                  <a:ext uri="{FF2B5EF4-FFF2-40B4-BE49-F238E27FC236}">
                    <a16:creationId xmlns:a16="http://schemas.microsoft.com/office/drawing/2014/main" id="{3B8DB5F5-BED7-F1BC-E497-70314A8B0D21}"/>
                  </a:ext>
                </a:extLst>
              </p:cNvPr>
              <p:cNvSpPr>
                <a:spLocks/>
              </p:cNvSpPr>
              <p:nvPr userDrawn="1"/>
            </p:nvSpPr>
            <p:spPr>
              <a:xfrm>
                <a:off x="10363346" y="5258079"/>
                <a:ext cx="576000" cy="26844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1" name="Suorakulmio 20">
                <a:extLst>
                  <a:ext uri="{FF2B5EF4-FFF2-40B4-BE49-F238E27FC236}">
                    <a16:creationId xmlns:a16="http://schemas.microsoft.com/office/drawing/2014/main" id="{93D1C378-6B09-5F2C-E2E4-A44AB5DAB15B}"/>
                  </a:ext>
                </a:extLst>
              </p:cNvPr>
              <p:cNvSpPr>
                <a:spLocks/>
              </p:cNvSpPr>
              <p:nvPr userDrawn="1"/>
            </p:nvSpPr>
            <p:spPr>
              <a:xfrm>
                <a:off x="10363346" y="5783890"/>
                <a:ext cx="576000" cy="26844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2" name="Suorakulmio 21">
                <a:extLst>
                  <a:ext uri="{FF2B5EF4-FFF2-40B4-BE49-F238E27FC236}">
                    <a16:creationId xmlns:a16="http://schemas.microsoft.com/office/drawing/2014/main" id="{76326EE5-DAB7-303A-E081-4F9123C41B60}"/>
                  </a:ext>
                </a:extLst>
              </p:cNvPr>
              <p:cNvSpPr>
                <a:spLocks/>
              </p:cNvSpPr>
              <p:nvPr userDrawn="1"/>
            </p:nvSpPr>
            <p:spPr>
              <a:xfrm>
                <a:off x="10363346" y="6326831"/>
                <a:ext cx="576000" cy="26844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grpSp>
      </p:grpSp>
    </p:spTree>
    <p:extLst>
      <p:ext uri="{BB962C8B-B14F-4D97-AF65-F5344CB8AC3E}">
        <p14:creationId xmlns:p14="http://schemas.microsoft.com/office/powerpoint/2010/main" val="41162980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pPr rtl="0"/>
            <a:fld id="{736CEE27-F53B-4A7A-AFB2-79CADC69087C}" type="datetime1">
              <a:rPr lang="fi-FI" noProof="0" smtClean="0"/>
              <a:t>1.9.2026</a:t>
            </a:fld>
            <a:endParaRPr lang="fi-FI" noProof="0"/>
          </a:p>
        </p:txBody>
      </p:sp>
      <p:sp>
        <p:nvSpPr>
          <p:cNvPr id="8" name="Footer Placeholder 7"/>
          <p:cNvSpPr>
            <a:spLocks noGrp="1"/>
          </p:cNvSpPr>
          <p:nvPr>
            <p:ph type="ftr" sz="quarter" idx="11"/>
          </p:nvPr>
        </p:nvSpPr>
        <p:spPr/>
        <p:txBody>
          <a:bodyPr/>
          <a:lstStyle/>
          <a:p>
            <a:pPr rtl="0"/>
            <a:endParaRPr lang="fi-FI" noProof="0"/>
          </a:p>
        </p:txBody>
      </p:sp>
      <p:sp>
        <p:nvSpPr>
          <p:cNvPr id="9" name="Slide Number Placeholder 8"/>
          <p:cNvSpPr>
            <a:spLocks noGrp="1"/>
          </p:cNvSpPr>
          <p:nvPr>
            <p:ph type="sldNum" sz="quarter" idx="12"/>
          </p:nvPr>
        </p:nvSpPr>
        <p:spPr/>
        <p:txBody>
          <a:bodyPr/>
          <a:lstStyle/>
          <a:p>
            <a:pPr rtl="0"/>
            <a:fld id="{4FAB73BC-B049-4115-A692-8D63A059BFB8}" type="slidenum">
              <a:rPr lang="fi-FI" noProof="0" smtClean="0"/>
              <a:pPr/>
              <a:t>‹#›</a:t>
            </a:fld>
            <a:endParaRPr lang="fi-FI" noProof="0"/>
          </a:p>
        </p:txBody>
      </p:sp>
    </p:spTree>
    <p:extLst>
      <p:ext uri="{BB962C8B-B14F-4D97-AF65-F5344CB8AC3E}">
        <p14:creationId xmlns:p14="http://schemas.microsoft.com/office/powerpoint/2010/main" val="7391164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9/1/2026</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3408132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Otsikko + teksti + kuva">
    <p:bg>
      <p:bgPr>
        <a:solidFill>
          <a:schemeClr val="bg1"/>
        </a:solidFill>
        <a:effectLst/>
      </p:bgPr>
    </p:bg>
    <p:spTree>
      <p:nvGrpSpPr>
        <p:cNvPr id="1" name=""/>
        <p:cNvGrpSpPr/>
        <p:nvPr/>
      </p:nvGrpSpPr>
      <p:grpSpPr>
        <a:xfrm>
          <a:off x="0" y="0"/>
          <a:ext cx="0" cy="0"/>
          <a:chOff x="0" y="0"/>
          <a:chExt cx="0" cy="0"/>
        </a:xfrm>
      </p:grpSpPr>
      <p:sp>
        <p:nvSpPr>
          <p:cNvPr id="13" name="Title Placeholder 1"/>
          <p:cNvSpPr>
            <a:spLocks noGrp="1"/>
          </p:cNvSpPr>
          <p:nvPr>
            <p:ph type="title" hasCustomPrompt="1"/>
          </p:nvPr>
        </p:nvSpPr>
        <p:spPr>
          <a:xfrm>
            <a:off x="872755" y="714560"/>
            <a:ext cx="5714699" cy="1443296"/>
          </a:xfrm>
          <a:prstGeom prst="rect">
            <a:avLst/>
          </a:prstGeom>
        </p:spPr>
        <p:txBody>
          <a:bodyPr vert="horz" lIns="0" tIns="0" rIns="0" bIns="0" rtlCol="0" anchor="b" anchorCtr="0">
            <a:noAutofit/>
          </a:bodyPr>
          <a:lstStyle>
            <a:lvl1pPr>
              <a:lnSpc>
                <a:spcPct val="85000"/>
              </a:lnSpc>
              <a:defRPr sz="4800">
                <a:solidFill>
                  <a:schemeClr val="tx2"/>
                </a:solidFill>
              </a:defRPr>
            </a:lvl1pPr>
          </a:lstStyle>
          <a:p>
            <a:r>
              <a:rPr lang="fi-FI" dirty="0"/>
              <a:t>Muokkaa otsikkoa napsauttamalla</a:t>
            </a:r>
            <a:endParaRPr lang="en-US" dirty="0"/>
          </a:p>
        </p:txBody>
      </p:sp>
      <p:sp>
        <p:nvSpPr>
          <p:cNvPr id="10" name="Text Placeholder 9">
            <a:extLst>
              <a:ext uri="{FF2B5EF4-FFF2-40B4-BE49-F238E27FC236}">
                <a16:creationId xmlns:a16="http://schemas.microsoft.com/office/drawing/2014/main" id="{56F31A14-407D-4A10-A184-2212C79BACC1}"/>
              </a:ext>
            </a:extLst>
          </p:cNvPr>
          <p:cNvSpPr>
            <a:spLocks noGrp="1"/>
          </p:cNvSpPr>
          <p:nvPr>
            <p:ph type="body" sz="quarter" idx="12" hasCustomPrompt="1"/>
          </p:nvPr>
        </p:nvSpPr>
        <p:spPr>
          <a:xfrm>
            <a:off x="872754" y="2331307"/>
            <a:ext cx="5714700" cy="3479115"/>
          </a:xfrm>
          <a:noFill/>
        </p:spPr>
        <p:txBody>
          <a:bodyPr lIns="0" tIns="0" rIns="0" bIns="0">
            <a:noAutofit/>
          </a:bodyPr>
          <a:lstStyle>
            <a:lvl1pPr marL="239994" indent="-239994">
              <a:lnSpc>
                <a:spcPct val="107000"/>
              </a:lnSpc>
              <a:spcAft>
                <a:spcPts val="800"/>
              </a:spcAft>
              <a:buFont typeface="Arial" panose="020B0604020202020204" pitchFamily="34" charset="0"/>
              <a:buChar char="•"/>
              <a:defRPr sz="2133" baseline="0">
                <a:solidFill>
                  <a:schemeClr val="tx1"/>
                </a:solidFill>
              </a:defRPr>
            </a:lvl1pPr>
            <a:lvl2pPr marL="719982" indent="-239994">
              <a:lnSpc>
                <a:spcPct val="107000"/>
              </a:lnSpc>
              <a:spcAft>
                <a:spcPts val="800"/>
              </a:spcAft>
              <a:buFont typeface="Arial" panose="020B0604020202020204" pitchFamily="34" charset="0"/>
              <a:buChar char="–"/>
              <a:defRPr sz="1867" baseline="0">
                <a:solidFill>
                  <a:schemeClr val="tx1"/>
                </a:solidFill>
              </a:defRPr>
            </a:lvl2pPr>
            <a:lvl3pPr marL="479988" indent="-239994">
              <a:lnSpc>
                <a:spcPts val="2933"/>
              </a:lnSpc>
              <a:buSzPct val="90000"/>
              <a:buFont typeface="Lucida Grande"/>
              <a:buChar char="-"/>
              <a:defRPr sz="2400" baseline="0"/>
            </a:lvl3pPr>
            <a:lvl4pPr>
              <a:lnSpc>
                <a:spcPts val="2533"/>
              </a:lnSpc>
              <a:defRPr sz="2133"/>
            </a:lvl4pPr>
            <a:lvl5pPr>
              <a:lnSpc>
                <a:spcPts val="2533"/>
              </a:lnSpc>
              <a:defRPr sz="2133"/>
            </a:lvl5pPr>
          </a:lstStyle>
          <a:p>
            <a:pPr lvl="0"/>
            <a:r>
              <a:rPr lang="fi-FI" dirty="0"/>
              <a:t>Muokkaa tekstiä napsauttamalla. Voit siirtää tekstilaatikoita ylemmäs tai alemmas otsikon pituuden ja sisältötekstin määrän mukaan.</a:t>
            </a:r>
          </a:p>
          <a:p>
            <a:pPr lvl="1"/>
            <a:r>
              <a:rPr lang="fi-FI" dirty="0"/>
              <a:t>Toinen taso</a:t>
            </a:r>
          </a:p>
        </p:txBody>
      </p:sp>
      <p:sp>
        <p:nvSpPr>
          <p:cNvPr id="6" name="Kuvan paikkamerkki 2">
            <a:extLst>
              <a:ext uri="{FF2B5EF4-FFF2-40B4-BE49-F238E27FC236}">
                <a16:creationId xmlns:a16="http://schemas.microsoft.com/office/drawing/2014/main" id="{94FC3E8E-0DC2-45F2-96A6-E8B0DA7542AB}"/>
              </a:ext>
            </a:extLst>
          </p:cNvPr>
          <p:cNvSpPr>
            <a:spLocks noGrp="1"/>
          </p:cNvSpPr>
          <p:nvPr>
            <p:ph type="pic" sz="quarter" idx="13" hasCustomPrompt="1"/>
          </p:nvPr>
        </p:nvSpPr>
        <p:spPr>
          <a:xfrm>
            <a:off x="6952232" y="0"/>
            <a:ext cx="5239769" cy="6858000"/>
          </a:xfrm>
        </p:spPr>
        <p:txBody>
          <a:bodyPr lIns="216000" tIns="216000" rIns="180000">
            <a:normAutofit/>
          </a:bodyPr>
          <a:lstStyle>
            <a:lvl1pPr marL="0" marR="0" indent="0" algn="l" defTabSz="609585" rtl="0" eaLnBrk="1" fontAlgn="auto" latinLnBrk="0" hangingPunct="1">
              <a:lnSpc>
                <a:spcPct val="114000"/>
              </a:lnSpc>
              <a:spcBef>
                <a:spcPts val="0"/>
              </a:spcBef>
              <a:spcAft>
                <a:spcPts val="0"/>
              </a:spcAft>
              <a:buClrTx/>
              <a:buSzTx/>
              <a:buFont typeface="Arial"/>
              <a:buNone/>
              <a:tabLst/>
              <a:defRPr sz="1333"/>
            </a:lvl1pPr>
          </a:lstStyle>
          <a:p>
            <a:pPr marL="0" marR="0" lvl="0" indent="0" algn="l" defTabSz="609585" rtl="0" eaLnBrk="1" fontAlgn="auto" latinLnBrk="0" hangingPunct="1">
              <a:lnSpc>
                <a:spcPct val="114000"/>
              </a:lnSpc>
              <a:spcBef>
                <a:spcPts val="0"/>
              </a:spcBef>
              <a:spcAft>
                <a:spcPts val="0"/>
              </a:spcAft>
              <a:buClrTx/>
              <a:buSzTx/>
              <a:buFont typeface="Arial"/>
              <a:buNone/>
              <a:tabLst/>
              <a:defRPr/>
            </a:pPr>
            <a:r>
              <a:rPr lang="fi-FI" dirty="0"/>
              <a:t>Klikkaa keskellä olevaa ikonia lisätäksesi kuvan. Kun vaihdat kuvan toiseen, poista ensin alkuperäinen kuva ja lisää uusi kuva jälleen ikonista. Näin diapohjan rajaustoiminto säilyy käytössä. Voit muuttaa kuvan rajausta valitsemalla kuva aktiiviseksi &gt; Muotoile-välilehti &gt; Rajaa. </a:t>
            </a:r>
            <a:br>
              <a:rPr lang="fi-FI" dirty="0"/>
            </a:br>
            <a:br>
              <a:rPr lang="fi-FI" dirty="0"/>
            </a:br>
            <a:r>
              <a:rPr lang="fi-FI" dirty="0"/>
              <a:t>HUOM. Jos kokeilet useampaa kuin yhtä kuvavaihtoehtoa, diapohjaan määritetty lukujärjestys muuttuu. Tämä vaikuttaa </a:t>
            </a:r>
            <a:r>
              <a:rPr lang="fi-FI" b="0" i="0" dirty="0">
                <a:effectLst/>
                <a:latin typeface="Arial" panose="020B0604020202020204" pitchFamily="34" charset="0"/>
              </a:rPr>
              <a:t>ruudunlukijan käyttäjien mahdollisuuteen ymmärtää dian sisältöjä</a:t>
            </a:r>
            <a:r>
              <a:rPr lang="fi-FI" dirty="0"/>
              <a:t>. Palauta alkuperäinen lukujärjestys: </a:t>
            </a:r>
            <a:br>
              <a:rPr lang="fi-FI" dirty="0"/>
            </a:br>
            <a:r>
              <a:rPr lang="fi-FI" dirty="0"/>
              <a:t>1. Valitse dia aktiiviseksi PowerPointin vasemman laidan esikatselukuvista. 2. Paina dian päällä hiiren oikealla &gt; Asettelu &gt; Valitse dialuettelosta uudelleen käyttöön dian alkuperäinen perustyyli. Perustyylin uudelleenvalinta päivittää dian lukujärjestyksen ja muotoilun vastaamaan alkuperäistä.</a:t>
            </a:r>
          </a:p>
        </p:txBody>
      </p:sp>
      <p:sp>
        <p:nvSpPr>
          <p:cNvPr id="8" name="Tekstin paikkamerkki 2">
            <a:extLst>
              <a:ext uri="{FF2B5EF4-FFF2-40B4-BE49-F238E27FC236}">
                <a16:creationId xmlns:a16="http://schemas.microsoft.com/office/drawing/2014/main" id="{5DBEC439-60DC-4E06-AF8F-66E0FE2BDB55}"/>
              </a:ext>
            </a:extLst>
          </p:cNvPr>
          <p:cNvSpPr>
            <a:spLocks noGrp="1"/>
          </p:cNvSpPr>
          <p:nvPr>
            <p:ph type="body" sz="quarter" idx="17" hasCustomPrompt="1"/>
          </p:nvPr>
        </p:nvSpPr>
        <p:spPr>
          <a:xfrm>
            <a:off x="10587540" y="6371282"/>
            <a:ext cx="1378431" cy="256852"/>
          </a:xfrm>
          <a:solidFill>
            <a:schemeClr val="tx1"/>
          </a:solidFill>
        </p:spPr>
        <p:txBody>
          <a:bodyPr wrap="none" lIns="61200" tIns="54000" rIns="72000" bIns="54000" anchor="ctr" anchorCtr="0">
            <a:spAutoFit/>
          </a:bodyPr>
          <a:lstStyle>
            <a:lvl1pPr marL="0" indent="0" algn="r">
              <a:lnSpc>
                <a:spcPct val="90000"/>
              </a:lnSpc>
              <a:spcAft>
                <a:spcPts val="0"/>
              </a:spcAft>
              <a:buNone/>
              <a:defRPr sz="1067">
                <a:solidFill>
                  <a:schemeClr val="bg1"/>
                </a:solidFill>
              </a:defRPr>
            </a:lvl1pPr>
          </a:lstStyle>
          <a:p>
            <a:pPr lvl="0"/>
            <a:r>
              <a:rPr lang="fi-FI" dirty="0"/>
              <a:t>Kuva: Kuvaajan nimi</a:t>
            </a:r>
          </a:p>
        </p:txBody>
      </p:sp>
      <p:pic>
        <p:nvPicPr>
          <p:cNvPr id="11" name="Picture 6">
            <a:extLst>
              <a:ext uri="{FF2B5EF4-FFF2-40B4-BE49-F238E27FC236}">
                <a16:creationId xmlns:a16="http://schemas.microsoft.com/office/drawing/2014/main" id="{370B1FCA-6282-417C-B11A-C5C7814FE890}"/>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62739"/>
          <a:stretch/>
        </p:blipFill>
        <p:spPr>
          <a:xfrm>
            <a:off x="342285" y="5894975"/>
            <a:ext cx="508503" cy="713620"/>
          </a:xfrm>
          <a:prstGeom prst="rect">
            <a:avLst/>
          </a:prstGeom>
        </p:spPr>
      </p:pic>
    </p:spTree>
    <p:extLst>
      <p:ext uri="{BB962C8B-B14F-4D97-AF65-F5344CB8AC3E}">
        <p14:creationId xmlns:p14="http://schemas.microsoft.com/office/powerpoint/2010/main" val="17569136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576322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Koko dian kuva + otsikko + raidat 8">
    <p:bg>
      <p:bgPr>
        <a:solidFill>
          <a:schemeClr val="bg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B9AD99-04FC-71A0-A9C7-8296DAB57367}"/>
              </a:ext>
              <a:ext uri="{C183D7F6-B498-43B3-948B-1728B52AA6E4}">
                <adec:decorative xmlns:adec="http://schemas.microsoft.com/office/drawing/2017/decorative" val="1"/>
              </a:ext>
            </a:extLst>
          </p:cNvPr>
          <p:cNvPicPr>
            <a:picLocks noChangeAspect="1"/>
          </p:cNvPicPr>
          <p:nvPr userDrawn="1"/>
        </p:nvPicPr>
        <p:blipFill>
          <a:blip r:embed="rId2"/>
          <a:srcRect r="64" b="227"/>
          <a:stretch>
            <a:fillRect/>
          </a:stretch>
        </p:blipFill>
        <p:spPr>
          <a:xfrm>
            <a:off x="0" y="-1"/>
            <a:ext cx="12199991" cy="6858001"/>
          </a:xfrm>
          <a:prstGeom prst="rect">
            <a:avLst/>
          </a:prstGeom>
        </p:spPr>
      </p:pic>
      <p:sp>
        <p:nvSpPr>
          <p:cNvPr id="6" name="Pääotsikko">
            <a:extLst>
              <a:ext uri="{FF2B5EF4-FFF2-40B4-BE49-F238E27FC236}">
                <a16:creationId xmlns:a16="http://schemas.microsoft.com/office/drawing/2014/main" id="{E4ABF1D8-E661-3E79-D47A-10A3E03D2BE8}"/>
              </a:ext>
            </a:extLst>
          </p:cNvPr>
          <p:cNvSpPr>
            <a:spLocks noGrp="1"/>
          </p:cNvSpPr>
          <p:nvPr>
            <p:ph type="ctrTitle" hasCustomPrompt="1"/>
          </p:nvPr>
        </p:nvSpPr>
        <p:spPr>
          <a:xfrm>
            <a:off x="5453140" y="1845863"/>
            <a:ext cx="5018313" cy="2222360"/>
          </a:xfrm>
        </p:spPr>
        <p:txBody>
          <a:bodyPr anchor="ctr" anchorCtr="0">
            <a:noAutofit/>
          </a:bodyPr>
          <a:lstStyle>
            <a:lvl1pPr>
              <a:lnSpc>
                <a:spcPct val="80000"/>
              </a:lnSpc>
              <a:defRPr sz="8000" spc="-200" baseline="0">
                <a:solidFill>
                  <a:schemeClr val="bg2"/>
                </a:solidFill>
              </a:defRPr>
            </a:lvl1pPr>
          </a:lstStyle>
          <a:p>
            <a:r>
              <a:rPr lang="fi-FI"/>
              <a:t>Muokkaa otsikkoa</a:t>
            </a:r>
            <a:endParaRPr lang="en-US"/>
          </a:p>
        </p:txBody>
      </p:sp>
      <p:sp>
        <p:nvSpPr>
          <p:cNvPr id="7" name="Alaotsikko">
            <a:extLst>
              <a:ext uri="{FF2B5EF4-FFF2-40B4-BE49-F238E27FC236}">
                <a16:creationId xmlns:a16="http://schemas.microsoft.com/office/drawing/2014/main" id="{2231EE98-68EB-F7FB-D983-F7FEEB521B87}"/>
              </a:ext>
            </a:extLst>
          </p:cNvPr>
          <p:cNvSpPr>
            <a:spLocks noGrp="1"/>
          </p:cNvSpPr>
          <p:nvPr>
            <p:ph type="subTitle" idx="1" hasCustomPrompt="1"/>
          </p:nvPr>
        </p:nvSpPr>
        <p:spPr>
          <a:xfrm>
            <a:off x="5453141" y="4188834"/>
            <a:ext cx="5018312" cy="585081"/>
          </a:xfrm>
          <a:prstGeom prst="rect">
            <a:avLst/>
          </a:prstGeom>
        </p:spPr>
        <p:txBody>
          <a:bodyPr lIns="0" rIns="0" anchor="t" anchorCtr="0">
            <a:noAutofit/>
          </a:bodyPr>
          <a:lstStyle>
            <a:lvl1pPr marL="0" indent="0" algn="l">
              <a:lnSpc>
                <a:spcPct val="100000"/>
              </a:lnSpc>
              <a:spcAft>
                <a:spcPts val="0"/>
              </a:spcAft>
              <a:buNone/>
              <a:defRPr sz="3200" b="1">
                <a:solidFill>
                  <a:schemeClr val="bg2"/>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fi-FI"/>
              <a:t>Alaotsikko</a:t>
            </a:r>
            <a:endParaRPr lang="en-US"/>
          </a:p>
        </p:txBody>
      </p:sp>
      <p:pic>
        <p:nvPicPr>
          <p:cNvPr id="4" name="Vaakuna">
            <a:extLst>
              <a:ext uri="{FF2B5EF4-FFF2-40B4-BE49-F238E27FC236}">
                <a16:creationId xmlns:a16="http://schemas.microsoft.com/office/drawing/2014/main" id="{5F96D590-9DC1-B529-0382-9BA61C636C68}"/>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156227" y="465122"/>
            <a:ext cx="464182" cy="712800"/>
          </a:xfrm>
          <a:prstGeom prst="rect">
            <a:avLst/>
          </a:prstGeom>
        </p:spPr>
      </p:pic>
      <p:pic>
        <p:nvPicPr>
          <p:cNvPr id="3" name="800">
            <a:extLst>
              <a:ext uri="{FF2B5EF4-FFF2-40B4-BE49-F238E27FC236}">
                <a16:creationId xmlns:a16="http://schemas.microsoft.com/office/drawing/2014/main" id="{A7C2A8CE-825E-0E25-7DB9-51702E28046A}"/>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10977918" y="5912499"/>
            <a:ext cx="820800" cy="517806"/>
          </a:xfrm>
          <a:prstGeom prst="rect">
            <a:avLst/>
          </a:prstGeom>
        </p:spPr>
      </p:pic>
      <p:grpSp>
        <p:nvGrpSpPr>
          <p:cNvPr id="14" name="Ryhmä 13">
            <a:extLst>
              <a:ext uri="{FF2B5EF4-FFF2-40B4-BE49-F238E27FC236}">
                <a16:creationId xmlns:a16="http://schemas.microsoft.com/office/drawing/2014/main" id="{A1748D1F-1F55-AF3E-080F-F4FB96179BD8}"/>
              </a:ext>
              <a:ext uri="{C183D7F6-B498-43B3-948B-1728B52AA6E4}">
                <adec:decorative xmlns:adec="http://schemas.microsoft.com/office/drawing/2017/decorative" val="1"/>
              </a:ext>
            </a:extLst>
          </p:cNvPr>
          <p:cNvGrpSpPr/>
          <p:nvPr userDrawn="1"/>
        </p:nvGrpSpPr>
        <p:grpSpPr>
          <a:xfrm>
            <a:off x="-4409" y="-1"/>
            <a:ext cx="576000" cy="6858001"/>
            <a:chOff x="10363346" y="-1"/>
            <a:chExt cx="576000" cy="6858001"/>
          </a:xfrm>
        </p:grpSpPr>
        <p:sp>
          <p:nvSpPr>
            <p:cNvPr id="15" name="Suorakulmio 14">
              <a:extLst>
                <a:ext uri="{FF2B5EF4-FFF2-40B4-BE49-F238E27FC236}">
                  <a16:creationId xmlns:a16="http://schemas.microsoft.com/office/drawing/2014/main" id="{A5CDE713-15BB-7DB1-63F4-7B604ACD923D}"/>
                </a:ext>
              </a:extLst>
            </p:cNvPr>
            <p:cNvSpPr/>
            <p:nvPr userDrawn="1"/>
          </p:nvSpPr>
          <p:spPr>
            <a:xfrm>
              <a:off x="10363346" y="0"/>
              <a:ext cx="576000" cy="6858000"/>
            </a:xfrm>
            <a:prstGeom prst="rect">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grpSp>
          <p:nvGrpSpPr>
            <p:cNvPr id="16" name="Ryhmä 15">
              <a:extLst>
                <a:ext uri="{FF2B5EF4-FFF2-40B4-BE49-F238E27FC236}">
                  <a16:creationId xmlns:a16="http://schemas.microsoft.com/office/drawing/2014/main" id="{75F89BCC-FCAC-624C-8B8A-F0A11814C5B3}"/>
                </a:ext>
              </a:extLst>
            </p:cNvPr>
            <p:cNvGrpSpPr/>
            <p:nvPr userDrawn="1"/>
          </p:nvGrpSpPr>
          <p:grpSpPr>
            <a:xfrm>
              <a:off x="10363346" y="-1"/>
              <a:ext cx="576000" cy="6595272"/>
              <a:chOff x="10363346" y="-1"/>
              <a:chExt cx="576000" cy="6595272"/>
            </a:xfrm>
          </p:grpSpPr>
          <p:sp>
            <p:nvSpPr>
              <p:cNvPr id="17" name="Suorakulmio 16">
                <a:extLst>
                  <a:ext uri="{FF2B5EF4-FFF2-40B4-BE49-F238E27FC236}">
                    <a16:creationId xmlns:a16="http://schemas.microsoft.com/office/drawing/2014/main" id="{7DB6323C-E1BD-EBAB-46F1-6414E318C234}"/>
                  </a:ext>
                </a:extLst>
              </p:cNvPr>
              <p:cNvSpPr>
                <a:spLocks/>
              </p:cNvSpPr>
              <p:nvPr userDrawn="1"/>
            </p:nvSpPr>
            <p:spPr>
              <a:xfrm>
                <a:off x="10363346" y="-1"/>
                <a:ext cx="576000" cy="268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8" name="Suorakulmio 17">
                <a:extLst>
                  <a:ext uri="{FF2B5EF4-FFF2-40B4-BE49-F238E27FC236}">
                    <a16:creationId xmlns:a16="http://schemas.microsoft.com/office/drawing/2014/main" id="{123E3D9B-0EB7-90A6-4B66-1B0A5181CB7A}"/>
                  </a:ext>
                </a:extLst>
              </p:cNvPr>
              <p:cNvSpPr>
                <a:spLocks/>
              </p:cNvSpPr>
              <p:nvPr userDrawn="1"/>
            </p:nvSpPr>
            <p:spPr>
              <a:xfrm>
                <a:off x="10363346" y="525807"/>
                <a:ext cx="576000" cy="268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19" name="Suorakulmio 18">
                <a:extLst>
                  <a:ext uri="{FF2B5EF4-FFF2-40B4-BE49-F238E27FC236}">
                    <a16:creationId xmlns:a16="http://schemas.microsoft.com/office/drawing/2014/main" id="{9D061E6E-695D-0841-ADD3-FA6A89BCC5D0}"/>
                  </a:ext>
                </a:extLst>
              </p:cNvPr>
              <p:cNvSpPr>
                <a:spLocks/>
              </p:cNvSpPr>
              <p:nvPr userDrawn="1"/>
            </p:nvSpPr>
            <p:spPr>
              <a:xfrm>
                <a:off x="10363346" y="1051615"/>
                <a:ext cx="576000" cy="268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0" name="Suorakulmio 19">
                <a:extLst>
                  <a:ext uri="{FF2B5EF4-FFF2-40B4-BE49-F238E27FC236}">
                    <a16:creationId xmlns:a16="http://schemas.microsoft.com/office/drawing/2014/main" id="{84D492A9-86DC-37EC-61BD-1739D75687F7}"/>
                  </a:ext>
                </a:extLst>
              </p:cNvPr>
              <p:cNvSpPr>
                <a:spLocks/>
              </p:cNvSpPr>
              <p:nvPr userDrawn="1"/>
            </p:nvSpPr>
            <p:spPr>
              <a:xfrm>
                <a:off x="10363346" y="1577423"/>
                <a:ext cx="576000" cy="268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1" name="Suorakulmio 20">
                <a:extLst>
                  <a:ext uri="{FF2B5EF4-FFF2-40B4-BE49-F238E27FC236}">
                    <a16:creationId xmlns:a16="http://schemas.microsoft.com/office/drawing/2014/main" id="{B8DC20E7-F39F-C0A4-F014-A9CF35FF4543}"/>
                  </a:ext>
                </a:extLst>
              </p:cNvPr>
              <p:cNvSpPr>
                <a:spLocks/>
              </p:cNvSpPr>
              <p:nvPr userDrawn="1"/>
            </p:nvSpPr>
            <p:spPr>
              <a:xfrm>
                <a:off x="10363346" y="2103231"/>
                <a:ext cx="576000" cy="268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2" name="Suorakulmio 21">
                <a:extLst>
                  <a:ext uri="{FF2B5EF4-FFF2-40B4-BE49-F238E27FC236}">
                    <a16:creationId xmlns:a16="http://schemas.microsoft.com/office/drawing/2014/main" id="{E38FBB76-9D1F-6A76-BE5F-85F313A1DBEC}"/>
                  </a:ext>
                </a:extLst>
              </p:cNvPr>
              <p:cNvSpPr>
                <a:spLocks/>
              </p:cNvSpPr>
              <p:nvPr userDrawn="1"/>
            </p:nvSpPr>
            <p:spPr>
              <a:xfrm>
                <a:off x="10363346" y="2629039"/>
                <a:ext cx="576000" cy="268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3" name="Suorakulmio 22">
                <a:extLst>
                  <a:ext uri="{FF2B5EF4-FFF2-40B4-BE49-F238E27FC236}">
                    <a16:creationId xmlns:a16="http://schemas.microsoft.com/office/drawing/2014/main" id="{9B537819-A174-F49F-37F4-101406C5220E}"/>
                  </a:ext>
                </a:extLst>
              </p:cNvPr>
              <p:cNvSpPr>
                <a:spLocks/>
              </p:cNvSpPr>
              <p:nvPr userDrawn="1"/>
            </p:nvSpPr>
            <p:spPr>
              <a:xfrm>
                <a:off x="10363346" y="3154847"/>
                <a:ext cx="576000" cy="268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4" name="Suorakulmio 23">
                <a:extLst>
                  <a:ext uri="{FF2B5EF4-FFF2-40B4-BE49-F238E27FC236}">
                    <a16:creationId xmlns:a16="http://schemas.microsoft.com/office/drawing/2014/main" id="{300474AF-5A87-B317-C231-1F3E9E40E4AE}"/>
                  </a:ext>
                </a:extLst>
              </p:cNvPr>
              <p:cNvSpPr>
                <a:spLocks/>
              </p:cNvSpPr>
              <p:nvPr userDrawn="1"/>
            </p:nvSpPr>
            <p:spPr>
              <a:xfrm>
                <a:off x="10363346" y="3680655"/>
                <a:ext cx="576000" cy="268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5" name="Suorakulmio 24">
                <a:extLst>
                  <a:ext uri="{FF2B5EF4-FFF2-40B4-BE49-F238E27FC236}">
                    <a16:creationId xmlns:a16="http://schemas.microsoft.com/office/drawing/2014/main" id="{62A70037-E187-B331-5F29-33B4681702C0}"/>
                  </a:ext>
                </a:extLst>
              </p:cNvPr>
              <p:cNvSpPr>
                <a:spLocks/>
              </p:cNvSpPr>
              <p:nvPr userDrawn="1"/>
            </p:nvSpPr>
            <p:spPr>
              <a:xfrm>
                <a:off x="10363346" y="4206463"/>
                <a:ext cx="576000" cy="268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6" name="Suorakulmio 25">
                <a:extLst>
                  <a:ext uri="{FF2B5EF4-FFF2-40B4-BE49-F238E27FC236}">
                    <a16:creationId xmlns:a16="http://schemas.microsoft.com/office/drawing/2014/main" id="{54222405-FF5C-70D1-A9F5-A53DFA30B8CC}"/>
                  </a:ext>
                </a:extLst>
              </p:cNvPr>
              <p:cNvSpPr>
                <a:spLocks/>
              </p:cNvSpPr>
              <p:nvPr userDrawn="1"/>
            </p:nvSpPr>
            <p:spPr>
              <a:xfrm>
                <a:off x="10363346" y="4732271"/>
                <a:ext cx="576000" cy="268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7" name="Suorakulmio 26">
                <a:extLst>
                  <a:ext uri="{FF2B5EF4-FFF2-40B4-BE49-F238E27FC236}">
                    <a16:creationId xmlns:a16="http://schemas.microsoft.com/office/drawing/2014/main" id="{7CE2AF23-7354-0833-737D-D1A393EA6459}"/>
                  </a:ext>
                </a:extLst>
              </p:cNvPr>
              <p:cNvSpPr>
                <a:spLocks/>
              </p:cNvSpPr>
              <p:nvPr userDrawn="1"/>
            </p:nvSpPr>
            <p:spPr>
              <a:xfrm>
                <a:off x="10363346" y="5258079"/>
                <a:ext cx="576000" cy="268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8" name="Suorakulmio 27">
                <a:extLst>
                  <a:ext uri="{FF2B5EF4-FFF2-40B4-BE49-F238E27FC236}">
                    <a16:creationId xmlns:a16="http://schemas.microsoft.com/office/drawing/2014/main" id="{901435BA-75AF-D9AC-697D-07CA5B2AAEE3}"/>
                  </a:ext>
                </a:extLst>
              </p:cNvPr>
              <p:cNvSpPr>
                <a:spLocks/>
              </p:cNvSpPr>
              <p:nvPr userDrawn="1"/>
            </p:nvSpPr>
            <p:spPr>
              <a:xfrm>
                <a:off x="10363346" y="5783890"/>
                <a:ext cx="576000" cy="268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9" name="Suorakulmio 28">
                <a:extLst>
                  <a:ext uri="{FF2B5EF4-FFF2-40B4-BE49-F238E27FC236}">
                    <a16:creationId xmlns:a16="http://schemas.microsoft.com/office/drawing/2014/main" id="{F6A0EC24-398D-BAA5-89C5-AEB813B4CC1C}"/>
                  </a:ext>
                </a:extLst>
              </p:cNvPr>
              <p:cNvSpPr>
                <a:spLocks/>
              </p:cNvSpPr>
              <p:nvPr userDrawn="1"/>
            </p:nvSpPr>
            <p:spPr>
              <a:xfrm>
                <a:off x="10363346" y="6326831"/>
                <a:ext cx="576000" cy="268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grpSp>
      </p:grpSp>
    </p:spTree>
    <p:extLst>
      <p:ext uri="{BB962C8B-B14F-4D97-AF65-F5344CB8AC3E}">
        <p14:creationId xmlns:p14="http://schemas.microsoft.com/office/powerpoint/2010/main" val="2286090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sällys">
    <p:bg>
      <p:bgPr>
        <a:solidFill>
          <a:schemeClr val="bg2"/>
        </a:solidFill>
        <a:effectLst/>
      </p:bgPr>
    </p:bg>
    <p:spTree>
      <p:nvGrpSpPr>
        <p:cNvPr id="1" name=""/>
        <p:cNvGrpSpPr/>
        <p:nvPr/>
      </p:nvGrpSpPr>
      <p:grpSpPr>
        <a:xfrm>
          <a:off x="0" y="0"/>
          <a:ext cx="0" cy="0"/>
          <a:chOff x="0" y="0"/>
          <a:chExt cx="0" cy="0"/>
        </a:xfrm>
      </p:grpSpPr>
      <p:sp>
        <p:nvSpPr>
          <p:cNvPr id="4" name="Kaarimuoto">
            <a:extLst>
              <a:ext uri="{FF2B5EF4-FFF2-40B4-BE49-F238E27FC236}">
                <a16:creationId xmlns:a16="http://schemas.microsoft.com/office/drawing/2014/main" id="{D964BA91-9CD5-3ACB-7F23-E5D13BF02DA1}"/>
              </a:ext>
              <a:ext uri="{C183D7F6-B498-43B3-948B-1728B52AA6E4}">
                <adec:decorative xmlns:adec="http://schemas.microsoft.com/office/drawing/2017/decorative" val="1"/>
              </a:ext>
            </a:extLst>
          </p:cNvPr>
          <p:cNvSpPr/>
          <p:nvPr userDrawn="1"/>
        </p:nvSpPr>
        <p:spPr>
          <a:xfrm rot="5400000">
            <a:off x="2341879" y="-2341882"/>
            <a:ext cx="6858002" cy="11541765"/>
          </a:xfrm>
          <a:prstGeom prst="round2SameRect">
            <a:avLst>
              <a:gd name="adj1" fmla="val 50000"/>
              <a:gd name="adj2" fmla="val 0"/>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 name="Otsikko">
            <a:extLst>
              <a:ext uri="{FF2B5EF4-FFF2-40B4-BE49-F238E27FC236}">
                <a16:creationId xmlns:a16="http://schemas.microsoft.com/office/drawing/2014/main" id="{09E8DA99-B9B4-7C82-8A61-C355879141A6}"/>
              </a:ext>
            </a:extLst>
          </p:cNvPr>
          <p:cNvSpPr>
            <a:spLocks noGrp="1"/>
          </p:cNvSpPr>
          <p:nvPr>
            <p:ph type="title" hasCustomPrompt="1"/>
          </p:nvPr>
        </p:nvSpPr>
        <p:spPr>
          <a:xfrm>
            <a:off x="1135369" y="1826556"/>
            <a:ext cx="8524571" cy="715331"/>
          </a:xfrm>
          <a:prstGeom prst="rect">
            <a:avLst/>
          </a:prstGeom>
        </p:spPr>
        <p:txBody>
          <a:bodyPr vert="horz" lIns="0" tIns="0" rIns="0" bIns="0" rtlCol="0" anchor="ctr" anchorCtr="0">
            <a:noAutofit/>
          </a:bodyPr>
          <a:lstStyle>
            <a:lvl1pPr>
              <a:lnSpc>
                <a:spcPct val="90000"/>
              </a:lnSpc>
              <a:defRPr sz="7200" spc="-150" baseline="0">
                <a:solidFill>
                  <a:schemeClr val="bg2"/>
                </a:solidFill>
              </a:defRPr>
            </a:lvl1pPr>
          </a:lstStyle>
          <a:p>
            <a:r>
              <a:rPr lang="fi-FI"/>
              <a:t>Muokkaa otsikkoa</a:t>
            </a:r>
            <a:endParaRPr lang="en-US"/>
          </a:p>
        </p:txBody>
      </p:sp>
      <p:sp>
        <p:nvSpPr>
          <p:cNvPr id="3" name="Teksti">
            <a:extLst>
              <a:ext uri="{FF2B5EF4-FFF2-40B4-BE49-F238E27FC236}">
                <a16:creationId xmlns:a16="http://schemas.microsoft.com/office/drawing/2014/main" id="{A04C0188-FA0E-BDAA-7B37-3B1FBADEF2F9}"/>
              </a:ext>
            </a:extLst>
          </p:cNvPr>
          <p:cNvSpPr>
            <a:spLocks noGrp="1"/>
          </p:cNvSpPr>
          <p:nvPr>
            <p:ph type="body" sz="quarter" idx="15" hasCustomPrompt="1"/>
          </p:nvPr>
        </p:nvSpPr>
        <p:spPr>
          <a:xfrm>
            <a:off x="1135369" y="3193699"/>
            <a:ext cx="4724012" cy="2244829"/>
          </a:xfrm>
        </p:spPr>
        <p:txBody>
          <a:bodyPr>
            <a:noAutofit/>
          </a:bodyPr>
          <a:lstStyle>
            <a:lvl1pPr marL="0" indent="0">
              <a:lnSpc>
                <a:spcPct val="107000"/>
              </a:lnSpc>
              <a:spcAft>
                <a:spcPts val="1200"/>
              </a:spcAft>
              <a:buNone/>
              <a:defRPr sz="2100" b="0">
                <a:solidFill>
                  <a:schemeClr val="bg2"/>
                </a:solidFill>
              </a:defRPr>
            </a:lvl1pPr>
            <a:lvl2pPr marL="457189" indent="0">
              <a:buNone/>
              <a:defRPr sz="1700"/>
            </a:lvl2pPr>
            <a:lvl3pPr marL="914377" indent="0">
              <a:buNone/>
              <a:defRPr sz="1700"/>
            </a:lvl3pPr>
            <a:lvl4pPr marL="1371566" indent="0">
              <a:buNone/>
              <a:defRPr sz="1700"/>
            </a:lvl4pPr>
            <a:lvl5pPr marL="1828754" indent="0">
              <a:buNone/>
              <a:defRPr sz="1700"/>
            </a:lvl5pPr>
          </a:lstStyle>
          <a:p>
            <a:pPr marL="0" marR="0" lvl="0" indent="0" algn="l" defTabSz="609570" rtl="0" eaLnBrk="1" fontAlgn="auto" latinLnBrk="0" hangingPunct="1">
              <a:lnSpc>
                <a:spcPct val="107000"/>
              </a:lnSpc>
              <a:spcBef>
                <a:spcPts val="0"/>
              </a:spcBef>
              <a:spcAft>
                <a:spcPts val="1600"/>
              </a:spcAft>
              <a:buClrTx/>
              <a:buSzTx/>
              <a:buFont typeface="Arial"/>
              <a:buNone/>
              <a:tabLst/>
              <a:defRPr/>
            </a:pPr>
            <a:r>
              <a:rPr lang="fi-FI" noProof="0"/>
              <a:t>01	Lisää aiheotsikko</a:t>
            </a:r>
          </a:p>
          <a:p>
            <a:pPr marL="0" marR="0" lvl="0" indent="0" algn="l" defTabSz="609570" rtl="0" eaLnBrk="1" fontAlgn="auto" latinLnBrk="0" hangingPunct="1">
              <a:lnSpc>
                <a:spcPct val="107000"/>
              </a:lnSpc>
              <a:spcBef>
                <a:spcPts val="0"/>
              </a:spcBef>
              <a:spcAft>
                <a:spcPts val="1600"/>
              </a:spcAft>
              <a:buClrTx/>
              <a:buSzTx/>
              <a:buFont typeface="Arial"/>
              <a:buNone/>
              <a:tabLst/>
              <a:defRPr/>
            </a:pPr>
            <a:endParaRPr lang="fi-FI" noProof="0"/>
          </a:p>
        </p:txBody>
      </p:sp>
      <p:sp>
        <p:nvSpPr>
          <p:cNvPr id="8" name="Teksti">
            <a:extLst>
              <a:ext uri="{FF2B5EF4-FFF2-40B4-BE49-F238E27FC236}">
                <a16:creationId xmlns:a16="http://schemas.microsoft.com/office/drawing/2014/main" id="{4E06A3FA-D67F-8CD4-2A8D-97FA2E616890}"/>
              </a:ext>
            </a:extLst>
          </p:cNvPr>
          <p:cNvSpPr>
            <a:spLocks noGrp="1"/>
          </p:cNvSpPr>
          <p:nvPr>
            <p:ph type="body" sz="quarter" idx="16" hasCustomPrompt="1"/>
          </p:nvPr>
        </p:nvSpPr>
        <p:spPr>
          <a:xfrm>
            <a:off x="6277970" y="3193699"/>
            <a:ext cx="4724012" cy="2244829"/>
          </a:xfrm>
        </p:spPr>
        <p:txBody>
          <a:bodyPr>
            <a:noAutofit/>
          </a:bodyPr>
          <a:lstStyle>
            <a:lvl1pPr marL="0" indent="0">
              <a:lnSpc>
                <a:spcPct val="107000"/>
              </a:lnSpc>
              <a:spcAft>
                <a:spcPts val="1200"/>
              </a:spcAft>
              <a:buNone/>
              <a:defRPr sz="2100" b="0">
                <a:solidFill>
                  <a:schemeClr val="bg2"/>
                </a:solidFill>
              </a:defRPr>
            </a:lvl1pPr>
            <a:lvl2pPr marL="457189" indent="0">
              <a:buNone/>
              <a:defRPr sz="1700"/>
            </a:lvl2pPr>
            <a:lvl3pPr marL="914377" indent="0">
              <a:buNone/>
              <a:defRPr sz="1700"/>
            </a:lvl3pPr>
            <a:lvl4pPr marL="1371566" indent="0">
              <a:buNone/>
              <a:defRPr sz="1700"/>
            </a:lvl4pPr>
            <a:lvl5pPr marL="1828754" indent="0">
              <a:buNone/>
              <a:defRPr sz="1700"/>
            </a:lvl5pPr>
          </a:lstStyle>
          <a:p>
            <a:pPr marL="0" marR="0" lvl="0" indent="0" algn="l" defTabSz="609570" rtl="0" eaLnBrk="1" fontAlgn="auto" latinLnBrk="0" hangingPunct="1">
              <a:lnSpc>
                <a:spcPct val="107000"/>
              </a:lnSpc>
              <a:spcBef>
                <a:spcPts val="0"/>
              </a:spcBef>
              <a:spcAft>
                <a:spcPts val="1600"/>
              </a:spcAft>
              <a:buClrTx/>
              <a:buSzTx/>
              <a:buFont typeface="Arial"/>
              <a:buNone/>
              <a:tabLst/>
              <a:defRPr/>
            </a:pPr>
            <a:r>
              <a:rPr lang="fi-FI" noProof="0"/>
              <a:t>01	Lisää aiheotsikko</a:t>
            </a:r>
          </a:p>
        </p:txBody>
      </p:sp>
      <p:pic>
        <p:nvPicPr>
          <p:cNvPr id="6" name="800">
            <a:extLst>
              <a:ext uri="{FF2B5EF4-FFF2-40B4-BE49-F238E27FC236}">
                <a16:creationId xmlns:a16="http://schemas.microsoft.com/office/drawing/2014/main" id="{6AC15A56-08E7-5024-B1BE-7A094E090E5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8" y="5912499"/>
            <a:ext cx="820800" cy="517806"/>
          </a:xfrm>
          <a:prstGeom prst="rect">
            <a:avLst/>
          </a:prstGeom>
        </p:spPr>
      </p:pic>
      <p:pic>
        <p:nvPicPr>
          <p:cNvPr id="7" name="Vaakuna">
            <a:extLst>
              <a:ext uri="{FF2B5EF4-FFF2-40B4-BE49-F238E27FC236}">
                <a16:creationId xmlns:a16="http://schemas.microsoft.com/office/drawing/2014/main" id="{07B95F4E-609E-3CFB-2269-6C1F97A483D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156227" y="465122"/>
            <a:ext cx="464182" cy="712800"/>
          </a:xfrm>
          <a:prstGeom prst="rect">
            <a:avLst/>
          </a:prstGeom>
        </p:spPr>
      </p:pic>
    </p:spTree>
    <p:extLst>
      <p:ext uri="{BB962C8B-B14F-4D97-AF65-F5344CB8AC3E}">
        <p14:creationId xmlns:p14="http://schemas.microsoft.com/office/powerpoint/2010/main" val="4070275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meroitu väliotsikko">
    <p:bg>
      <p:bgPr>
        <a:solidFill>
          <a:schemeClr val="bg2">
            <a:lumMod val="20000"/>
            <a:lumOff val="80000"/>
          </a:schemeClr>
        </a:solidFill>
        <a:effectLst/>
      </p:bgPr>
    </p:bg>
    <p:spTree>
      <p:nvGrpSpPr>
        <p:cNvPr id="1" name=""/>
        <p:cNvGrpSpPr/>
        <p:nvPr/>
      </p:nvGrpSpPr>
      <p:grpSpPr>
        <a:xfrm>
          <a:off x="0" y="0"/>
          <a:ext cx="0" cy="0"/>
          <a:chOff x="0" y="0"/>
          <a:chExt cx="0" cy="0"/>
        </a:xfrm>
      </p:grpSpPr>
      <p:sp>
        <p:nvSpPr>
          <p:cNvPr id="9" name="Numero">
            <a:extLst>
              <a:ext uri="{FF2B5EF4-FFF2-40B4-BE49-F238E27FC236}">
                <a16:creationId xmlns:a16="http://schemas.microsoft.com/office/drawing/2014/main" id="{D57041E5-369A-D442-FDB5-9A0BCF7803D9}"/>
              </a:ext>
            </a:extLst>
          </p:cNvPr>
          <p:cNvSpPr>
            <a:spLocks noGrp="1"/>
          </p:cNvSpPr>
          <p:nvPr>
            <p:ph type="body" sz="quarter" idx="10" hasCustomPrompt="1"/>
          </p:nvPr>
        </p:nvSpPr>
        <p:spPr>
          <a:xfrm>
            <a:off x="271079" y="836578"/>
            <a:ext cx="3979107" cy="1583708"/>
          </a:xfrm>
        </p:spPr>
        <p:txBody>
          <a:bodyPr lIns="0" tIns="0" rIns="0" bIns="0" anchor="ctr" anchorCtr="0">
            <a:noAutofit/>
          </a:bodyPr>
          <a:lstStyle>
            <a:lvl1pPr marL="0" indent="0" algn="l">
              <a:lnSpc>
                <a:spcPct val="70000"/>
              </a:lnSpc>
              <a:spcAft>
                <a:spcPts val="0"/>
              </a:spcAft>
              <a:buNone/>
              <a:defRPr sz="17700" b="1" spc="-200" baseline="0">
                <a:solidFill>
                  <a:schemeClr val="bg2"/>
                </a:solidFill>
              </a:defRPr>
            </a:lvl1pPr>
          </a:lstStyle>
          <a:p>
            <a:pPr lvl="0"/>
            <a:r>
              <a:rPr lang="fi-FI"/>
              <a:t>00</a:t>
            </a:r>
          </a:p>
        </p:txBody>
      </p:sp>
      <p:sp>
        <p:nvSpPr>
          <p:cNvPr id="8" name="Otsikko"/>
          <p:cNvSpPr>
            <a:spLocks noGrp="1"/>
          </p:cNvSpPr>
          <p:nvPr>
            <p:ph type="ctrTitle" hasCustomPrompt="1"/>
          </p:nvPr>
        </p:nvSpPr>
        <p:spPr>
          <a:xfrm>
            <a:off x="2897526" y="2449301"/>
            <a:ext cx="7945880" cy="2790188"/>
          </a:xfrm>
        </p:spPr>
        <p:txBody>
          <a:bodyPr anchor="ctr" anchorCtr="0">
            <a:noAutofit/>
          </a:bodyPr>
          <a:lstStyle>
            <a:lvl1pPr algn="l">
              <a:lnSpc>
                <a:spcPct val="80000"/>
              </a:lnSpc>
              <a:defRPr sz="8800" spc="-200" baseline="0">
                <a:solidFill>
                  <a:schemeClr val="bg2"/>
                </a:solidFill>
              </a:defRPr>
            </a:lvl1pPr>
          </a:lstStyle>
          <a:p>
            <a:r>
              <a:rPr lang="fi-FI"/>
              <a:t>Muokkaa väliotsikkoa</a:t>
            </a:r>
            <a:endParaRPr lang="en-US"/>
          </a:p>
        </p:txBody>
      </p:sp>
      <p:sp>
        <p:nvSpPr>
          <p:cNvPr id="2" name="Alaotsikko">
            <a:extLst>
              <a:ext uri="{FF2B5EF4-FFF2-40B4-BE49-F238E27FC236}">
                <a16:creationId xmlns:a16="http://schemas.microsoft.com/office/drawing/2014/main" id="{C5BBCDCF-131C-E56D-4AB7-A3D58E4E8019}"/>
              </a:ext>
            </a:extLst>
          </p:cNvPr>
          <p:cNvSpPr>
            <a:spLocks noGrp="1"/>
          </p:cNvSpPr>
          <p:nvPr>
            <p:ph type="subTitle" idx="1" hasCustomPrompt="1"/>
          </p:nvPr>
        </p:nvSpPr>
        <p:spPr>
          <a:xfrm>
            <a:off x="2897526" y="5337115"/>
            <a:ext cx="7945880" cy="495495"/>
          </a:xfrm>
          <a:prstGeom prst="rect">
            <a:avLst/>
          </a:prstGeom>
        </p:spPr>
        <p:txBody>
          <a:bodyPr lIns="0" rIns="0" anchor="t" anchorCtr="0">
            <a:noAutofit/>
          </a:bodyPr>
          <a:lstStyle>
            <a:lvl1pPr marL="0" indent="0" algn="l">
              <a:lnSpc>
                <a:spcPct val="95000"/>
              </a:lnSpc>
              <a:spcAft>
                <a:spcPts val="0"/>
              </a:spcAft>
              <a:buNone/>
              <a:defRPr sz="3200" b="1">
                <a:solidFill>
                  <a:schemeClr val="bg2"/>
                </a:solidFil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fi-FI"/>
              <a:t>Alaotsikko</a:t>
            </a:r>
            <a:endParaRPr lang="en-US"/>
          </a:p>
        </p:txBody>
      </p:sp>
      <p:pic>
        <p:nvPicPr>
          <p:cNvPr id="13" name="800">
            <a:extLst>
              <a:ext uri="{FF2B5EF4-FFF2-40B4-BE49-F238E27FC236}">
                <a16:creationId xmlns:a16="http://schemas.microsoft.com/office/drawing/2014/main" id="{EDCFAC54-CACC-2491-DBA0-7F151CC53F2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8" y="5912499"/>
            <a:ext cx="820800" cy="517806"/>
          </a:xfrm>
          <a:prstGeom prst="rect">
            <a:avLst/>
          </a:prstGeom>
        </p:spPr>
      </p:pic>
      <p:pic>
        <p:nvPicPr>
          <p:cNvPr id="12" name="Vaakuna">
            <a:extLst>
              <a:ext uri="{FF2B5EF4-FFF2-40B4-BE49-F238E27FC236}">
                <a16:creationId xmlns:a16="http://schemas.microsoft.com/office/drawing/2014/main" id="{7BB84CC5-9CD2-7A6D-6648-7991582F5036}"/>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156227" y="465122"/>
            <a:ext cx="464182" cy="712800"/>
          </a:xfrm>
          <a:prstGeom prst="rect">
            <a:avLst/>
          </a:prstGeom>
        </p:spPr>
      </p:pic>
    </p:spTree>
    <p:extLst>
      <p:ext uri="{BB962C8B-B14F-4D97-AF65-F5344CB8AC3E}">
        <p14:creationId xmlns:p14="http://schemas.microsoft.com/office/powerpoint/2010/main" val="250096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aari + otsikko + teksti">
    <p:bg>
      <p:bgPr>
        <a:solidFill>
          <a:schemeClr val="bg1"/>
        </a:solidFill>
        <a:effectLst/>
      </p:bgPr>
    </p:bg>
    <p:spTree>
      <p:nvGrpSpPr>
        <p:cNvPr id="1" name=""/>
        <p:cNvGrpSpPr/>
        <p:nvPr/>
      </p:nvGrpSpPr>
      <p:grpSpPr>
        <a:xfrm>
          <a:off x="0" y="0"/>
          <a:ext cx="0" cy="0"/>
          <a:chOff x="0" y="0"/>
          <a:chExt cx="0" cy="0"/>
        </a:xfrm>
      </p:grpSpPr>
      <p:sp>
        <p:nvSpPr>
          <p:cNvPr id="6" name="Kaarimuoto">
            <a:extLst>
              <a:ext uri="{FF2B5EF4-FFF2-40B4-BE49-F238E27FC236}">
                <a16:creationId xmlns:a16="http://schemas.microsoft.com/office/drawing/2014/main" id="{00A5A775-FCE3-0FB1-FC12-7373A98CE5A1}"/>
              </a:ext>
              <a:ext uri="{C183D7F6-B498-43B3-948B-1728B52AA6E4}">
                <adec:decorative xmlns:adec="http://schemas.microsoft.com/office/drawing/2017/decorative" val="1"/>
              </a:ext>
            </a:extLst>
          </p:cNvPr>
          <p:cNvSpPr/>
          <p:nvPr userDrawn="1"/>
        </p:nvSpPr>
        <p:spPr>
          <a:xfrm>
            <a:off x="0" y="-9000"/>
            <a:ext cx="6096000" cy="6876000"/>
          </a:xfrm>
          <a:prstGeom prst="flowChartDelay">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2" name="Otsikko">
            <a:extLst>
              <a:ext uri="{FF2B5EF4-FFF2-40B4-BE49-F238E27FC236}">
                <a16:creationId xmlns:a16="http://schemas.microsoft.com/office/drawing/2014/main" id="{CCF8B37E-DA57-80ED-9D18-249867C4B966}"/>
              </a:ext>
            </a:extLst>
          </p:cNvPr>
          <p:cNvSpPr>
            <a:spLocks noGrp="1"/>
          </p:cNvSpPr>
          <p:nvPr>
            <p:ph type="title" hasCustomPrompt="1"/>
          </p:nvPr>
        </p:nvSpPr>
        <p:spPr>
          <a:xfrm>
            <a:off x="751573" y="1675219"/>
            <a:ext cx="4624828" cy="3507563"/>
          </a:xfrm>
          <a:prstGeom prst="rect">
            <a:avLst/>
          </a:prstGeom>
          <a:noFill/>
        </p:spPr>
        <p:txBody>
          <a:bodyPr vert="horz" lIns="0" tIns="0" rIns="0" bIns="0" rtlCol="0" anchor="ctr" anchorCtr="0">
            <a:noAutofit/>
          </a:bodyPr>
          <a:lstStyle>
            <a:lvl1pPr>
              <a:lnSpc>
                <a:spcPct val="85000"/>
              </a:lnSpc>
              <a:defRPr sz="6600" spc="-100" baseline="0">
                <a:solidFill>
                  <a:schemeClr val="bg2"/>
                </a:solidFill>
              </a:defRPr>
            </a:lvl1pPr>
          </a:lstStyle>
          <a:p>
            <a:r>
              <a:rPr lang="fi-FI"/>
              <a:t>Muokkaa otsikkoa </a:t>
            </a:r>
            <a:endParaRPr lang="en-US"/>
          </a:p>
        </p:txBody>
      </p:sp>
      <p:sp>
        <p:nvSpPr>
          <p:cNvPr id="3" name="Tekstin paikkamerkki">
            <a:extLst>
              <a:ext uri="{FF2B5EF4-FFF2-40B4-BE49-F238E27FC236}">
                <a16:creationId xmlns:a16="http://schemas.microsoft.com/office/drawing/2014/main" id="{33BDBB72-3C25-1A01-EE75-CE5511ED7CAB}"/>
              </a:ext>
            </a:extLst>
          </p:cNvPr>
          <p:cNvSpPr>
            <a:spLocks noGrp="1"/>
          </p:cNvSpPr>
          <p:nvPr>
            <p:ph type="body" idx="1" hasCustomPrompt="1"/>
          </p:nvPr>
        </p:nvSpPr>
        <p:spPr>
          <a:xfrm>
            <a:off x="6707800" y="1765738"/>
            <a:ext cx="4624828" cy="4346757"/>
          </a:xfrm>
          <a:prstGeom prst="rect">
            <a:avLst/>
          </a:prstGeom>
        </p:spPr>
        <p:txBody>
          <a:bodyPr vert="horz" lIns="0" tIns="0" rIns="0" bIns="0" rtlCol="0">
            <a:noAutofit/>
          </a:bodyPr>
          <a:lstStyle>
            <a:lvl1pPr marL="239994" indent="-239994">
              <a:lnSpc>
                <a:spcPct val="107000"/>
              </a:lnSpc>
              <a:spcAft>
                <a:spcPts val="1000"/>
              </a:spcAft>
              <a:buClrTx/>
              <a:buSzPct val="100000"/>
              <a:buFont typeface="Arial" panose="020B0604020202020204" pitchFamily="34" charset="0"/>
              <a:buChar char="•"/>
              <a:defRPr sz="2100">
                <a:solidFill>
                  <a:schemeClr val="tx1"/>
                </a:solidFill>
              </a:defRPr>
            </a:lvl1pPr>
            <a:lvl2pPr marL="719965" indent="-263993">
              <a:lnSpc>
                <a:spcPct val="107000"/>
              </a:lnSpc>
              <a:spcAft>
                <a:spcPts val="1000"/>
              </a:spcAft>
              <a:buFont typeface="Lucida Grande"/>
              <a:buChar char="–"/>
              <a:defRPr sz="1900">
                <a:solidFill>
                  <a:schemeClr val="tx1"/>
                </a:solidFill>
              </a:defRPr>
            </a:lvl2pPr>
            <a:lvl3pPr marL="1151971" indent="-191995">
              <a:lnSpc>
                <a:spcPct val="107000"/>
              </a:lnSpc>
              <a:spcAft>
                <a:spcPts val="1000"/>
              </a:spcAft>
              <a:buSzPct val="100000"/>
              <a:buFont typeface="Arial" panose="020B0604020202020204" pitchFamily="34" charset="0"/>
              <a:buChar char="•"/>
              <a:defRPr sz="1500">
                <a:solidFill>
                  <a:schemeClr val="tx1"/>
                </a:solidFill>
              </a:defRPr>
            </a:lvl3pPr>
            <a:lvl4pPr marL="1631959" indent="-191995">
              <a:lnSpc>
                <a:spcPct val="107000"/>
              </a:lnSpc>
              <a:spcAft>
                <a:spcPts val="1000"/>
              </a:spcAft>
              <a:buSzPct val="100000"/>
              <a:buFont typeface="Lucida Grande"/>
              <a:buChar char="–"/>
              <a:defRPr sz="1500">
                <a:solidFill>
                  <a:schemeClr val="tx1"/>
                </a:solidFill>
              </a:defRPr>
            </a:lvl4pPr>
            <a:lvl5pPr marL="2111947" indent="-191995">
              <a:lnSpc>
                <a:spcPct val="107000"/>
              </a:lnSpc>
              <a:spcAft>
                <a:spcPts val="1000"/>
              </a:spcAft>
              <a:defRPr sz="1300">
                <a:solidFill>
                  <a:schemeClr val="tx1"/>
                </a:solidFill>
              </a:defRPr>
            </a:lvl5pPr>
          </a:lstStyle>
          <a:p>
            <a:pPr lvl="0"/>
            <a:r>
              <a:rPr lang="fi-FI"/>
              <a:t>Muokkaa tekstiä napsauttamalla.  </a:t>
            </a:r>
          </a:p>
          <a:p>
            <a:pPr lvl="1"/>
            <a:r>
              <a:rPr lang="fi-FI"/>
              <a:t>toinen taso</a:t>
            </a:r>
          </a:p>
          <a:p>
            <a:pPr lvl="2"/>
            <a:r>
              <a:rPr lang="fi-FI"/>
              <a:t>kolmas taso</a:t>
            </a:r>
          </a:p>
          <a:p>
            <a:pPr lvl="3"/>
            <a:r>
              <a:rPr lang="fi-FI"/>
              <a:t>neljäs taso</a:t>
            </a:r>
          </a:p>
          <a:p>
            <a:pPr lvl="4"/>
            <a:r>
              <a:rPr lang="fi-FI"/>
              <a:t>viides taso</a:t>
            </a:r>
            <a:endParaRPr lang="en-US"/>
          </a:p>
        </p:txBody>
      </p:sp>
      <p:pic>
        <p:nvPicPr>
          <p:cNvPr id="4" name="800">
            <a:extLst>
              <a:ext uri="{FF2B5EF4-FFF2-40B4-BE49-F238E27FC236}">
                <a16:creationId xmlns:a16="http://schemas.microsoft.com/office/drawing/2014/main" id="{CE32CAEC-2723-1D7C-BD7D-88B8C9429D37}"/>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9" y="5997564"/>
            <a:ext cx="820529" cy="517635"/>
          </a:xfrm>
          <a:prstGeom prst="rect">
            <a:avLst/>
          </a:prstGeom>
        </p:spPr>
      </p:pic>
      <p:pic>
        <p:nvPicPr>
          <p:cNvPr id="5" name="Vaakuna">
            <a:extLst>
              <a:ext uri="{FF2B5EF4-FFF2-40B4-BE49-F238E27FC236}">
                <a16:creationId xmlns:a16="http://schemas.microsoft.com/office/drawing/2014/main" id="{56D8DA46-C49F-3275-C2D5-3C32093A42D4}"/>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3733" y="411957"/>
            <a:ext cx="464715" cy="713620"/>
          </a:xfrm>
          <a:prstGeom prst="rect">
            <a:avLst/>
          </a:prstGeom>
        </p:spPr>
      </p:pic>
    </p:spTree>
    <p:extLst>
      <p:ext uri="{BB962C8B-B14F-4D97-AF65-F5344CB8AC3E}">
        <p14:creationId xmlns:p14="http://schemas.microsoft.com/office/powerpoint/2010/main" val="1053110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 + teksti">
    <p:bg>
      <p:bgPr>
        <a:solidFill>
          <a:schemeClr val="bg1"/>
        </a:solidFill>
        <a:effectLst/>
      </p:bgPr>
    </p:bg>
    <p:spTree>
      <p:nvGrpSpPr>
        <p:cNvPr id="1" name=""/>
        <p:cNvGrpSpPr/>
        <p:nvPr/>
      </p:nvGrpSpPr>
      <p:grpSpPr>
        <a:xfrm>
          <a:off x="0" y="0"/>
          <a:ext cx="0" cy="0"/>
          <a:chOff x="0" y="0"/>
          <a:chExt cx="0" cy="0"/>
        </a:xfrm>
      </p:grpSpPr>
      <p:sp>
        <p:nvSpPr>
          <p:cNvPr id="5" name="Otsikko"/>
          <p:cNvSpPr>
            <a:spLocks noGrp="1"/>
          </p:cNvSpPr>
          <p:nvPr>
            <p:ph type="title" hasCustomPrompt="1"/>
          </p:nvPr>
        </p:nvSpPr>
        <p:spPr>
          <a:xfrm>
            <a:off x="904426" y="1255352"/>
            <a:ext cx="9890954" cy="715331"/>
          </a:xfrm>
          <a:prstGeom prst="rect">
            <a:avLst/>
          </a:prstGeom>
        </p:spPr>
        <p:txBody>
          <a:bodyPr vert="horz" lIns="0" tIns="0" rIns="0" bIns="0" rtlCol="0" anchor="b" anchorCtr="0">
            <a:noAutofit/>
          </a:bodyPr>
          <a:lstStyle>
            <a:lvl1pPr>
              <a:lnSpc>
                <a:spcPct val="85000"/>
              </a:lnSpc>
              <a:defRPr sz="4800" spc="-100" baseline="0">
                <a:solidFill>
                  <a:schemeClr val="bg2"/>
                </a:solidFill>
              </a:defRPr>
            </a:lvl1pPr>
          </a:lstStyle>
          <a:p>
            <a:r>
              <a:rPr lang="fi-FI"/>
              <a:t>Muokkaa otsikkoa napsauttamalla</a:t>
            </a:r>
            <a:endParaRPr lang="en-US"/>
          </a:p>
        </p:txBody>
      </p:sp>
      <p:sp>
        <p:nvSpPr>
          <p:cNvPr id="2" name="Tekstin paikkamerkki">
            <a:extLst>
              <a:ext uri="{FF2B5EF4-FFF2-40B4-BE49-F238E27FC236}">
                <a16:creationId xmlns:a16="http://schemas.microsoft.com/office/drawing/2014/main" id="{D5A8602F-1A9F-CD5B-300A-C20E0DCC4781}"/>
              </a:ext>
            </a:extLst>
          </p:cNvPr>
          <p:cNvSpPr>
            <a:spLocks noGrp="1"/>
          </p:cNvSpPr>
          <p:nvPr>
            <p:ph type="body" idx="1" hasCustomPrompt="1"/>
          </p:nvPr>
        </p:nvSpPr>
        <p:spPr>
          <a:xfrm>
            <a:off x="904426" y="2245871"/>
            <a:ext cx="9890954" cy="3857844"/>
          </a:xfrm>
          <a:prstGeom prst="rect">
            <a:avLst/>
          </a:prstGeom>
        </p:spPr>
        <p:txBody>
          <a:bodyPr vert="horz" lIns="0" tIns="45720" rIns="0" bIns="45720" rtlCol="0">
            <a:noAutofit/>
          </a:bodyPr>
          <a:lstStyle>
            <a:lvl1pPr marL="239994" indent="-239994">
              <a:lnSpc>
                <a:spcPct val="107000"/>
              </a:lnSpc>
              <a:spcAft>
                <a:spcPts val="1000"/>
              </a:spcAft>
              <a:buClrTx/>
              <a:buSzPct val="100000"/>
              <a:buFont typeface="Arial" panose="020B0604020202020204" pitchFamily="34" charset="0"/>
              <a:buChar char="•"/>
              <a:defRPr sz="2400"/>
            </a:lvl1pPr>
            <a:lvl2pPr marL="719965" indent="-263993">
              <a:lnSpc>
                <a:spcPct val="107000"/>
              </a:lnSpc>
              <a:spcAft>
                <a:spcPts val="1000"/>
              </a:spcAft>
              <a:buFont typeface="Lucida Grande"/>
              <a:buChar char="–"/>
              <a:defRPr sz="2000"/>
            </a:lvl2pPr>
            <a:lvl3pPr marL="1151971" indent="-191995">
              <a:lnSpc>
                <a:spcPct val="107000"/>
              </a:lnSpc>
              <a:spcAft>
                <a:spcPts val="1000"/>
              </a:spcAft>
              <a:buSzPct val="100000"/>
              <a:buFont typeface="Arial" panose="020B0604020202020204" pitchFamily="34" charset="0"/>
              <a:buChar char="•"/>
              <a:defRPr sz="1600"/>
            </a:lvl3pPr>
            <a:lvl4pPr marL="1631959" indent="-191995">
              <a:lnSpc>
                <a:spcPct val="107000"/>
              </a:lnSpc>
              <a:spcAft>
                <a:spcPts val="1000"/>
              </a:spcAft>
              <a:buSzPct val="100000"/>
              <a:buFont typeface="Lucida Grande"/>
              <a:buChar char="–"/>
              <a:defRPr sz="1600"/>
            </a:lvl4pPr>
            <a:lvl5pPr marL="2111947" indent="-191995">
              <a:lnSpc>
                <a:spcPct val="107000"/>
              </a:lnSpc>
              <a:spcAft>
                <a:spcPts val="1000"/>
              </a:spcAft>
              <a:defRPr sz="1400"/>
            </a:lvl5pPr>
          </a:lstStyle>
          <a:p>
            <a:pPr lvl="0"/>
            <a:r>
              <a:rPr lang="fi-FI"/>
              <a:t>Muokkaa tekstiä napsauttamalla.  </a:t>
            </a:r>
          </a:p>
          <a:p>
            <a:pPr lvl="1"/>
            <a:r>
              <a:rPr lang="fi-FI"/>
              <a:t>toinen taso</a:t>
            </a:r>
          </a:p>
          <a:p>
            <a:pPr lvl="2"/>
            <a:r>
              <a:rPr lang="fi-FI"/>
              <a:t>kolmas taso</a:t>
            </a:r>
          </a:p>
          <a:p>
            <a:pPr lvl="3"/>
            <a:r>
              <a:rPr lang="fi-FI"/>
              <a:t>neljäs taso</a:t>
            </a:r>
          </a:p>
          <a:p>
            <a:pPr lvl="4"/>
            <a:r>
              <a:rPr lang="fi-FI"/>
              <a:t>viides taso</a:t>
            </a:r>
            <a:endParaRPr lang="en-US"/>
          </a:p>
        </p:txBody>
      </p:sp>
      <p:pic>
        <p:nvPicPr>
          <p:cNvPr id="7" name="800">
            <a:extLst>
              <a:ext uri="{FF2B5EF4-FFF2-40B4-BE49-F238E27FC236}">
                <a16:creationId xmlns:a16="http://schemas.microsoft.com/office/drawing/2014/main" id="{D4689551-36DD-EC17-6263-FE008F0DC3A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9" y="5997564"/>
            <a:ext cx="820529" cy="517635"/>
          </a:xfrm>
          <a:prstGeom prst="rect">
            <a:avLst/>
          </a:prstGeom>
        </p:spPr>
      </p:pic>
      <p:pic>
        <p:nvPicPr>
          <p:cNvPr id="6" name="Vaakuna">
            <a:extLst>
              <a:ext uri="{FF2B5EF4-FFF2-40B4-BE49-F238E27FC236}">
                <a16:creationId xmlns:a16="http://schemas.microsoft.com/office/drawing/2014/main" id="{259B880E-B17C-0B91-2EBF-4003C503E4AF}"/>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3733" y="411957"/>
            <a:ext cx="464715" cy="713620"/>
          </a:xfrm>
          <a:prstGeom prst="rect">
            <a:avLst/>
          </a:prstGeom>
        </p:spPr>
      </p:pic>
    </p:spTree>
    <p:extLst>
      <p:ext uri="{BB962C8B-B14F-4D97-AF65-F5344CB8AC3E}">
        <p14:creationId xmlns:p14="http://schemas.microsoft.com/office/powerpoint/2010/main" val="2876865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tsikko + 2 tekstilaatikkoa">
    <p:bg>
      <p:bgPr>
        <a:solidFill>
          <a:schemeClr val="bg1"/>
        </a:solidFill>
        <a:effectLst/>
      </p:bgPr>
    </p:bg>
    <p:spTree>
      <p:nvGrpSpPr>
        <p:cNvPr id="1" name=""/>
        <p:cNvGrpSpPr/>
        <p:nvPr/>
      </p:nvGrpSpPr>
      <p:grpSpPr>
        <a:xfrm>
          <a:off x="0" y="0"/>
          <a:ext cx="0" cy="0"/>
          <a:chOff x="0" y="0"/>
          <a:chExt cx="0" cy="0"/>
        </a:xfrm>
      </p:grpSpPr>
      <p:sp>
        <p:nvSpPr>
          <p:cNvPr id="5" name="Otsikko"/>
          <p:cNvSpPr>
            <a:spLocks noGrp="1"/>
          </p:cNvSpPr>
          <p:nvPr>
            <p:ph type="title" hasCustomPrompt="1"/>
          </p:nvPr>
        </p:nvSpPr>
        <p:spPr>
          <a:xfrm>
            <a:off x="904425" y="1255352"/>
            <a:ext cx="9943575" cy="715331"/>
          </a:xfrm>
          <a:prstGeom prst="rect">
            <a:avLst/>
          </a:prstGeom>
        </p:spPr>
        <p:txBody>
          <a:bodyPr vert="horz" lIns="0" tIns="0" rIns="0" bIns="0" rtlCol="0" anchor="b" anchorCtr="0">
            <a:noAutofit/>
          </a:bodyPr>
          <a:lstStyle>
            <a:lvl1pPr>
              <a:lnSpc>
                <a:spcPct val="85000"/>
              </a:lnSpc>
              <a:defRPr sz="4800" spc="-100" baseline="0">
                <a:solidFill>
                  <a:schemeClr val="bg2"/>
                </a:solidFill>
              </a:defRPr>
            </a:lvl1pPr>
          </a:lstStyle>
          <a:p>
            <a:r>
              <a:rPr lang="fi-FI"/>
              <a:t>Muokkaa otsikkoa napsauttamalla</a:t>
            </a:r>
            <a:endParaRPr lang="en-US"/>
          </a:p>
        </p:txBody>
      </p:sp>
      <p:sp>
        <p:nvSpPr>
          <p:cNvPr id="2" name="Tekstin paikkamerkki">
            <a:extLst>
              <a:ext uri="{FF2B5EF4-FFF2-40B4-BE49-F238E27FC236}">
                <a16:creationId xmlns:a16="http://schemas.microsoft.com/office/drawing/2014/main" id="{D5A8602F-1A9F-CD5B-300A-C20E0DCC4781}"/>
              </a:ext>
            </a:extLst>
          </p:cNvPr>
          <p:cNvSpPr>
            <a:spLocks noGrp="1"/>
          </p:cNvSpPr>
          <p:nvPr>
            <p:ph type="body" idx="1" hasCustomPrompt="1"/>
          </p:nvPr>
        </p:nvSpPr>
        <p:spPr>
          <a:xfrm>
            <a:off x="904424" y="2245871"/>
            <a:ext cx="4752000" cy="3857844"/>
          </a:xfrm>
          <a:prstGeom prst="rect">
            <a:avLst/>
          </a:prstGeom>
        </p:spPr>
        <p:txBody>
          <a:bodyPr vert="horz" lIns="0" tIns="45720" rIns="0" bIns="45720" rtlCol="0">
            <a:noAutofit/>
          </a:bodyPr>
          <a:lstStyle>
            <a:lvl1pPr marL="239994" indent="-239994">
              <a:lnSpc>
                <a:spcPct val="107000"/>
              </a:lnSpc>
              <a:spcAft>
                <a:spcPts val="1000"/>
              </a:spcAft>
              <a:buClrTx/>
              <a:buSzPct val="100000"/>
              <a:buFont typeface="Arial" panose="020B0604020202020204" pitchFamily="34" charset="0"/>
              <a:buChar char="•"/>
              <a:defRPr sz="2400"/>
            </a:lvl1pPr>
            <a:lvl2pPr marL="719965" indent="-263993">
              <a:lnSpc>
                <a:spcPct val="107000"/>
              </a:lnSpc>
              <a:spcAft>
                <a:spcPts val="1000"/>
              </a:spcAft>
              <a:buFont typeface="Lucida Grande"/>
              <a:buChar char="–"/>
              <a:defRPr sz="2000"/>
            </a:lvl2pPr>
            <a:lvl3pPr marL="1151971" indent="-191995">
              <a:lnSpc>
                <a:spcPct val="107000"/>
              </a:lnSpc>
              <a:spcAft>
                <a:spcPts val="1000"/>
              </a:spcAft>
              <a:buSzPct val="100000"/>
              <a:buFont typeface="Arial" panose="020B0604020202020204" pitchFamily="34" charset="0"/>
              <a:buChar char="•"/>
              <a:defRPr sz="1600"/>
            </a:lvl3pPr>
            <a:lvl4pPr marL="1631959" indent="-191995">
              <a:lnSpc>
                <a:spcPct val="107000"/>
              </a:lnSpc>
              <a:spcAft>
                <a:spcPts val="1000"/>
              </a:spcAft>
              <a:buSzPct val="100000"/>
              <a:buFont typeface="Lucida Grande"/>
              <a:buChar char="–"/>
              <a:defRPr sz="1600"/>
            </a:lvl4pPr>
            <a:lvl5pPr marL="2111947" indent="-191995">
              <a:lnSpc>
                <a:spcPct val="107000"/>
              </a:lnSpc>
              <a:spcAft>
                <a:spcPts val="1000"/>
              </a:spcAft>
              <a:defRPr sz="1400"/>
            </a:lvl5pPr>
          </a:lstStyle>
          <a:p>
            <a:pPr lvl="0"/>
            <a:r>
              <a:rPr lang="fi-FI"/>
              <a:t>Muokkaa tekstiä napsauttamalla.  </a:t>
            </a:r>
          </a:p>
          <a:p>
            <a:pPr lvl="1"/>
            <a:r>
              <a:rPr lang="fi-FI"/>
              <a:t>toinen taso</a:t>
            </a:r>
          </a:p>
          <a:p>
            <a:pPr lvl="2"/>
            <a:r>
              <a:rPr lang="fi-FI"/>
              <a:t>kolmas taso</a:t>
            </a:r>
          </a:p>
          <a:p>
            <a:pPr lvl="3"/>
            <a:r>
              <a:rPr lang="fi-FI"/>
              <a:t>neljäs taso</a:t>
            </a:r>
          </a:p>
          <a:p>
            <a:pPr lvl="4"/>
            <a:r>
              <a:rPr lang="fi-FI"/>
              <a:t>viides taso</a:t>
            </a:r>
            <a:endParaRPr lang="en-US"/>
          </a:p>
        </p:txBody>
      </p:sp>
      <p:sp>
        <p:nvSpPr>
          <p:cNvPr id="3" name="Tekstin paikkamerkki">
            <a:extLst>
              <a:ext uri="{FF2B5EF4-FFF2-40B4-BE49-F238E27FC236}">
                <a16:creationId xmlns:a16="http://schemas.microsoft.com/office/drawing/2014/main" id="{A15C5302-7981-1B60-FF03-2035B6E5FE2C}"/>
              </a:ext>
            </a:extLst>
          </p:cNvPr>
          <p:cNvSpPr>
            <a:spLocks noGrp="1"/>
          </p:cNvSpPr>
          <p:nvPr>
            <p:ph type="body" idx="10" hasCustomPrompt="1"/>
          </p:nvPr>
        </p:nvSpPr>
        <p:spPr>
          <a:xfrm>
            <a:off x="6096000" y="2245871"/>
            <a:ext cx="4752000" cy="3857844"/>
          </a:xfrm>
          <a:prstGeom prst="rect">
            <a:avLst/>
          </a:prstGeom>
        </p:spPr>
        <p:txBody>
          <a:bodyPr vert="horz" lIns="0" tIns="45720" rIns="0" bIns="45720" rtlCol="0">
            <a:noAutofit/>
          </a:bodyPr>
          <a:lstStyle>
            <a:lvl1pPr marL="239994" indent="-239994">
              <a:lnSpc>
                <a:spcPct val="107000"/>
              </a:lnSpc>
              <a:spcAft>
                <a:spcPts val="1000"/>
              </a:spcAft>
              <a:buClrTx/>
              <a:buSzPct val="100000"/>
              <a:buFont typeface="Arial" panose="020B0604020202020204" pitchFamily="34" charset="0"/>
              <a:buChar char="•"/>
              <a:defRPr sz="2400"/>
            </a:lvl1pPr>
            <a:lvl2pPr marL="719965" indent="-263993">
              <a:lnSpc>
                <a:spcPct val="107000"/>
              </a:lnSpc>
              <a:spcAft>
                <a:spcPts val="1000"/>
              </a:spcAft>
              <a:buFont typeface="Lucida Grande"/>
              <a:buChar char="–"/>
              <a:defRPr sz="2000"/>
            </a:lvl2pPr>
            <a:lvl3pPr marL="1151971" indent="-191995">
              <a:lnSpc>
                <a:spcPct val="107000"/>
              </a:lnSpc>
              <a:spcAft>
                <a:spcPts val="1000"/>
              </a:spcAft>
              <a:buSzPct val="100000"/>
              <a:buFont typeface="Arial" panose="020B0604020202020204" pitchFamily="34" charset="0"/>
              <a:buChar char="•"/>
              <a:defRPr sz="1600"/>
            </a:lvl3pPr>
            <a:lvl4pPr marL="1631959" indent="-191995">
              <a:lnSpc>
                <a:spcPct val="107000"/>
              </a:lnSpc>
              <a:spcAft>
                <a:spcPts val="1000"/>
              </a:spcAft>
              <a:buSzPct val="100000"/>
              <a:buFont typeface="Lucida Grande"/>
              <a:buChar char="–"/>
              <a:defRPr sz="1600"/>
            </a:lvl4pPr>
            <a:lvl5pPr marL="2111947" indent="-191995">
              <a:lnSpc>
                <a:spcPct val="107000"/>
              </a:lnSpc>
              <a:spcAft>
                <a:spcPts val="1000"/>
              </a:spcAft>
              <a:defRPr sz="1400"/>
            </a:lvl5pPr>
          </a:lstStyle>
          <a:p>
            <a:pPr lvl="0"/>
            <a:r>
              <a:rPr lang="fi-FI"/>
              <a:t>Muokkaa tekstiä napsauttamalla.  </a:t>
            </a:r>
          </a:p>
          <a:p>
            <a:pPr lvl="1"/>
            <a:r>
              <a:rPr lang="fi-FI"/>
              <a:t>toinen taso</a:t>
            </a:r>
          </a:p>
          <a:p>
            <a:pPr lvl="2"/>
            <a:r>
              <a:rPr lang="fi-FI"/>
              <a:t>kolmas taso</a:t>
            </a:r>
          </a:p>
          <a:p>
            <a:pPr lvl="3"/>
            <a:r>
              <a:rPr lang="fi-FI"/>
              <a:t>neljäs taso</a:t>
            </a:r>
          </a:p>
          <a:p>
            <a:pPr lvl="4"/>
            <a:r>
              <a:rPr lang="fi-FI"/>
              <a:t>viides taso</a:t>
            </a:r>
            <a:endParaRPr lang="en-US"/>
          </a:p>
        </p:txBody>
      </p:sp>
      <p:pic>
        <p:nvPicPr>
          <p:cNvPr id="7" name="800">
            <a:extLst>
              <a:ext uri="{FF2B5EF4-FFF2-40B4-BE49-F238E27FC236}">
                <a16:creationId xmlns:a16="http://schemas.microsoft.com/office/drawing/2014/main" id="{9CD48E61-7006-D41D-38F9-967744B98D1E}"/>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0977919" y="5997564"/>
            <a:ext cx="820529" cy="517635"/>
          </a:xfrm>
          <a:prstGeom prst="rect">
            <a:avLst/>
          </a:prstGeom>
        </p:spPr>
      </p:pic>
      <p:pic>
        <p:nvPicPr>
          <p:cNvPr id="4" name="Vaakuna">
            <a:extLst>
              <a:ext uri="{FF2B5EF4-FFF2-40B4-BE49-F238E27FC236}">
                <a16:creationId xmlns:a16="http://schemas.microsoft.com/office/drawing/2014/main" id="{F4C45BBB-55B5-C605-895C-55426E7998C9}"/>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333733" y="411957"/>
            <a:ext cx="464715" cy="713620"/>
          </a:xfrm>
          <a:prstGeom prst="rect">
            <a:avLst/>
          </a:prstGeom>
        </p:spPr>
      </p:pic>
    </p:spTree>
    <p:extLst>
      <p:ext uri="{BB962C8B-B14F-4D97-AF65-F5344CB8AC3E}">
        <p14:creationId xmlns:p14="http://schemas.microsoft.com/office/powerpoint/2010/main" val="3627191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9257" y="926337"/>
            <a:ext cx="9882879" cy="988756"/>
          </a:xfrm>
          <a:prstGeom prst="rect">
            <a:avLst/>
          </a:prstGeom>
        </p:spPr>
        <p:txBody>
          <a:bodyPr vert="horz" wrap="square" lIns="0" tIns="0" rIns="0" bIns="0" rtlCol="0" anchor="ctr" anchorCtr="0">
            <a:noAutofit/>
          </a:bodyPr>
          <a:lstStyle/>
          <a:p>
            <a:r>
              <a:rPr lang="fi-FI"/>
              <a:t>Muokkaa otsikkoa napsauttamalla</a:t>
            </a:r>
            <a:endParaRPr lang="en-US"/>
          </a:p>
        </p:txBody>
      </p:sp>
      <p:sp>
        <p:nvSpPr>
          <p:cNvPr id="3" name="Text Placeholder 2"/>
          <p:cNvSpPr>
            <a:spLocks noGrp="1"/>
          </p:cNvSpPr>
          <p:nvPr>
            <p:ph type="body" idx="1"/>
          </p:nvPr>
        </p:nvSpPr>
        <p:spPr>
          <a:xfrm>
            <a:off x="889256" y="2250311"/>
            <a:ext cx="8977843" cy="4055791"/>
          </a:xfrm>
          <a:prstGeom prst="rect">
            <a:avLst/>
          </a:prstGeom>
        </p:spPr>
        <p:txBody>
          <a:bodyPr vert="horz" lIns="0" tIns="0" rIns="0" bIns="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Tree>
    <p:extLst>
      <p:ext uri="{BB962C8B-B14F-4D97-AF65-F5344CB8AC3E}">
        <p14:creationId xmlns:p14="http://schemas.microsoft.com/office/powerpoint/2010/main" val="33930843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4" r:id="rId40"/>
    <p:sldLayoutId id="2147483708" r:id="rId41"/>
    <p:sldLayoutId id="2147483720" r:id="rId42"/>
    <p:sldLayoutId id="2147483723" r:id="rId43"/>
    <p:sldLayoutId id="2147483724" r:id="rId44"/>
    <p:sldLayoutId id="2147483725" r:id="rId45"/>
    <p:sldLayoutId id="2147483726" r:id="rId46"/>
    <p:sldLayoutId id="2147483727" r:id="rId47"/>
  </p:sldLayoutIdLst>
  <p:txStyles>
    <p:titleStyle>
      <a:lvl1pPr algn="l" defTabSz="609570" rtl="0" eaLnBrk="1" latinLnBrk="0" hangingPunct="1">
        <a:lnSpc>
          <a:spcPct val="85000"/>
        </a:lnSpc>
        <a:spcBef>
          <a:spcPct val="0"/>
        </a:spcBef>
        <a:buNone/>
        <a:defRPr sz="4800" b="1" kern="1200">
          <a:solidFill>
            <a:schemeClr val="bg2"/>
          </a:solidFill>
          <a:latin typeface="Arial"/>
          <a:ea typeface="+mj-ea"/>
          <a:cs typeface="Arial"/>
        </a:defRPr>
      </a:lvl1pPr>
    </p:titleStyle>
    <p:bodyStyle>
      <a:lvl1pPr marL="191995" indent="-287993" algn="l" defTabSz="609570" rtl="0" eaLnBrk="1" latinLnBrk="0" hangingPunct="1">
        <a:lnSpc>
          <a:spcPct val="107000"/>
        </a:lnSpc>
        <a:spcBef>
          <a:spcPts val="0"/>
        </a:spcBef>
        <a:spcAft>
          <a:spcPts val="1067"/>
        </a:spcAft>
        <a:buFont typeface="Arial"/>
        <a:buChar char="•"/>
        <a:defRPr sz="2400" kern="1200">
          <a:solidFill>
            <a:schemeClr val="tx1"/>
          </a:solidFill>
          <a:latin typeface="Arial"/>
          <a:ea typeface="+mn-ea"/>
          <a:cs typeface="Arial"/>
        </a:defRPr>
      </a:lvl1pPr>
      <a:lvl2pPr marL="719982" indent="-263993" algn="l" defTabSz="609570" rtl="0" eaLnBrk="1" latinLnBrk="0" hangingPunct="1">
        <a:lnSpc>
          <a:spcPct val="107000"/>
        </a:lnSpc>
        <a:spcBef>
          <a:spcPts val="0"/>
        </a:spcBef>
        <a:spcAft>
          <a:spcPts val="1067"/>
        </a:spcAft>
        <a:buFont typeface="Lucida Grande"/>
        <a:buChar char="–"/>
        <a:defRPr sz="2000" kern="1200">
          <a:solidFill>
            <a:schemeClr val="tx1"/>
          </a:solidFill>
          <a:latin typeface="Arial"/>
          <a:ea typeface="+mn-ea"/>
          <a:cs typeface="Arial"/>
        </a:defRPr>
      </a:lvl2pPr>
      <a:lvl3pPr marL="1151971" indent="-191995" algn="l" defTabSz="609570" rtl="0" eaLnBrk="1" latinLnBrk="0" hangingPunct="1">
        <a:lnSpc>
          <a:spcPct val="107000"/>
        </a:lnSpc>
        <a:spcBef>
          <a:spcPts val="0"/>
        </a:spcBef>
        <a:spcAft>
          <a:spcPts val="1067"/>
        </a:spcAft>
        <a:buSzPct val="100000"/>
        <a:buFont typeface="Arial" panose="020B0604020202020204" pitchFamily="34" charset="0"/>
        <a:buChar char="•"/>
        <a:defRPr sz="1600" kern="1200">
          <a:solidFill>
            <a:schemeClr val="tx1"/>
          </a:solidFill>
          <a:latin typeface="Arial"/>
          <a:ea typeface="+mn-ea"/>
          <a:cs typeface="Arial"/>
        </a:defRPr>
      </a:lvl3pPr>
      <a:lvl4pPr marL="1631959" indent="-191995" algn="l" defTabSz="609570" rtl="0" eaLnBrk="1" latinLnBrk="0" hangingPunct="1">
        <a:lnSpc>
          <a:spcPct val="107000"/>
        </a:lnSpc>
        <a:spcBef>
          <a:spcPts val="0"/>
        </a:spcBef>
        <a:spcAft>
          <a:spcPts val="1067"/>
        </a:spcAft>
        <a:buSzPct val="100000"/>
        <a:buFont typeface="Lucida Grande"/>
        <a:buChar char="–"/>
        <a:defRPr sz="1600" kern="1200">
          <a:solidFill>
            <a:schemeClr val="tx1"/>
          </a:solidFill>
          <a:latin typeface="Arial"/>
          <a:ea typeface="+mn-ea"/>
          <a:cs typeface="Arial"/>
        </a:defRPr>
      </a:lvl4pPr>
      <a:lvl5pPr marL="2111947" indent="-191995" algn="l" defTabSz="609570" rtl="0" eaLnBrk="1" latinLnBrk="0" hangingPunct="1">
        <a:lnSpc>
          <a:spcPct val="107000"/>
        </a:lnSpc>
        <a:spcBef>
          <a:spcPts val="0"/>
        </a:spcBef>
        <a:spcAft>
          <a:spcPts val="1067"/>
        </a:spcAft>
        <a:buFont typeface="Arial"/>
        <a:buChar char="–"/>
        <a:defRPr sz="1400" kern="1200">
          <a:solidFill>
            <a:schemeClr val="tx1"/>
          </a:solidFill>
          <a:latin typeface="Arial"/>
          <a:ea typeface="+mn-ea"/>
          <a:cs typeface="Arial"/>
        </a:defRPr>
      </a:lvl5pPr>
      <a:lvl6pPr marL="3352632" indent="-304784" algn="l" defTabSz="609570" rtl="0" eaLnBrk="1" latinLnBrk="0" hangingPunct="1">
        <a:spcBef>
          <a:spcPct val="20000"/>
        </a:spcBef>
        <a:buFont typeface="Arial"/>
        <a:buChar char="•"/>
        <a:defRPr sz="2667" kern="1200">
          <a:solidFill>
            <a:schemeClr val="tx1"/>
          </a:solidFill>
          <a:latin typeface="+mn-lt"/>
          <a:ea typeface="+mn-ea"/>
          <a:cs typeface="+mn-cs"/>
        </a:defRPr>
      </a:lvl6pPr>
      <a:lvl7pPr marL="3962202" indent="-304784" algn="l" defTabSz="609570" rtl="0" eaLnBrk="1" latinLnBrk="0" hangingPunct="1">
        <a:spcBef>
          <a:spcPct val="20000"/>
        </a:spcBef>
        <a:buFont typeface="Arial"/>
        <a:buChar char="•"/>
        <a:defRPr sz="2667" kern="1200">
          <a:solidFill>
            <a:schemeClr val="tx1"/>
          </a:solidFill>
          <a:latin typeface="+mn-lt"/>
          <a:ea typeface="+mn-ea"/>
          <a:cs typeface="+mn-cs"/>
        </a:defRPr>
      </a:lvl7pPr>
      <a:lvl8pPr marL="4571772" indent="-304784" algn="l" defTabSz="609570" rtl="0" eaLnBrk="1" latinLnBrk="0" hangingPunct="1">
        <a:spcBef>
          <a:spcPct val="20000"/>
        </a:spcBef>
        <a:buFont typeface="Arial"/>
        <a:buChar char="•"/>
        <a:defRPr sz="2667" kern="1200">
          <a:solidFill>
            <a:schemeClr val="tx1"/>
          </a:solidFill>
          <a:latin typeface="+mn-lt"/>
          <a:ea typeface="+mn-ea"/>
          <a:cs typeface="+mn-cs"/>
        </a:defRPr>
      </a:lvl8pPr>
      <a:lvl9pPr marL="5181341" indent="-304784" algn="l" defTabSz="609570"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70" rtl="0" eaLnBrk="1" latinLnBrk="0" hangingPunct="1">
        <a:defRPr sz="2400" kern="1200">
          <a:solidFill>
            <a:schemeClr val="tx1"/>
          </a:solidFill>
          <a:latin typeface="+mn-lt"/>
          <a:ea typeface="+mn-ea"/>
          <a:cs typeface="+mn-cs"/>
        </a:defRPr>
      </a:lvl1pPr>
      <a:lvl2pPr marL="609570" algn="l" defTabSz="609570" rtl="0" eaLnBrk="1" latinLnBrk="0" hangingPunct="1">
        <a:defRPr sz="2400" kern="1200">
          <a:solidFill>
            <a:schemeClr val="tx1"/>
          </a:solidFill>
          <a:latin typeface="+mn-lt"/>
          <a:ea typeface="+mn-ea"/>
          <a:cs typeface="+mn-cs"/>
        </a:defRPr>
      </a:lvl2pPr>
      <a:lvl3pPr marL="1219140" algn="l" defTabSz="609570" rtl="0" eaLnBrk="1" latinLnBrk="0" hangingPunct="1">
        <a:defRPr sz="2400" kern="1200">
          <a:solidFill>
            <a:schemeClr val="tx1"/>
          </a:solidFill>
          <a:latin typeface="+mn-lt"/>
          <a:ea typeface="+mn-ea"/>
          <a:cs typeface="+mn-cs"/>
        </a:defRPr>
      </a:lvl3pPr>
      <a:lvl4pPr marL="1828709" algn="l" defTabSz="609570" rtl="0" eaLnBrk="1" latinLnBrk="0" hangingPunct="1">
        <a:defRPr sz="2400" kern="1200">
          <a:solidFill>
            <a:schemeClr val="tx1"/>
          </a:solidFill>
          <a:latin typeface="+mn-lt"/>
          <a:ea typeface="+mn-ea"/>
          <a:cs typeface="+mn-cs"/>
        </a:defRPr>
      </a:lvl4pPr>
      <a:lvl5pPr marL="2438278" algn="l" defTabSz="609570" rtl="0" eaLnBrk="1" latinLnBrk="0" hangingPunct="1">
        <a:defRPr sz="2400" kern="1200">
          <a:solidFill>
            <a:schemeClr val="tx1"/>
          </a:solidFill>
          <a:latin typeface="+mn-lt"/>
          <a:ea typeface="+mn-ea"/>
          <a:cs typeface="+mn-cs"/>
        </a:defRPr>
      </a:lvl5pPr>
      <a:lvl6pPr marL="3047848" algn="l" defTabSz="609570" rtl="0" eaLnBrk="1" latinLnBrk="0" hangingPunct="1">
        <a:defRPr sz="2400" kern="1200">
          <a:solidFill>
            <a:schemeClr val="tx1"/>
          </a:solidFill>
          <a:latin typeface="+mn-lt"/>
          <a:ea typeface="+mn-ea"/>
          <a:cs typeface="+mn-cs"/>
        </a:defRPr>
      </a:lvl6pPr>
      <a:lvl7pPr marL="3657418" algn="l" defTabSz="609570" rtl="0" eaLnBrk="1" latinLnBrk="0" hangingPunct="1">
        <a:defRPr sz="2400" kern="1200">
          <a:solidFill>
            <a:schemeClr val="tx1"/>
          </a:solidFill>
          <a:latin typeface="+mn-lt"/>
          <a:ea typeface="+mn-ea"/>
          <a:cs typeface="+mn-cs"/>
        </a:defRPr>
      </a:lvl7pPr>
      <a:lvl8pPr marL="4266987" algn="l" defTabSz="609570" rtl="0" eaLnBrk="1" latinLnBrk="0" hangingPunct="1">
        <a:defRPr sz="2400" kern="1200">
          <a:solidFill>
            <a:schemeClr val="tx1"/>
          </a:solidFill>
          <a:latin typeface="+mn-lt"/>
          <a:ea typeface="+mn-ea"/>
          <a:cs typeface="+mn-cs"/>
        </a:defRPr>
      </a:lvl8pPr>
      <a:lvl9pPr marL="4876557" algn="l" defTabSz="6095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2.xml"/></Relationships>
</file>

<file path=ppt/slides/_rels/slide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0.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prokoulu.fi/toimintamalli-koulussa/"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jpeg"/><Relationship Id="rId1" Type="http://schemas.openxmlformats.org/officeDocument/2006/relationships/slideLayout" Target="../slideLayouts/slideLayout26.xml"/><Relationship Id="rId4" Type="http://schemas.openxmlformats.org/officeDocument/2006/relationships/image" Target="../media/image25.svg"/></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46.xml"/><Relationship Id="rId4" Type="http://schemas.openxmlformats.org/officeDocument/2006/relationships/hyperlink" Target="mailto:paula.makela@turku.fi"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mailto:miia.paivio@turku.fi" TargetMode="External"/><Relationship Id="rId1" Type="http://schemas.openxmlformats.org/officeDocument/2006/relationships/slideLayout" Target="../slideLayouts/slideLayout47.xml"/></Relationships>
</file>

<file path=ppt/slides/_rels/slide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468765A-6EED-19C0-AAD2-AFE2622FF418}"/>
              </a:ext>
            </a:extLst>
          </p:cNvPr>
          <p:cNvSpPr>
            <a:spLocks noGrp="1"/>
          </p:cNvSpPr>
          <p:nvPr>
            <p:ph type="ctrTitle"/>
          </p:nvPr>
        </p:nvSpPr>
        <p:spPr>
          <a:xfrm>
            <a:off x="502920" y="1335025"/>
            <a:ext cx="5593080" cy="2726732"/>
          </a:xfrm>
        </p:spPr>
        <p:txBody>
          <a:bodyPr/>
          <a:lstStyle/>
          <a:p>
            <a:r>
              <a:rPr lang="fi-FI" sz="6600" dirty="0"/>
              <a:t>Lausteen koulun huoltajien illat</a:t>
            </a:r>
          </a:p>
        </p:txBody>
      </p:sp>
      <p:sp>
        <p:nvSpPr>
          <p:cNvPr id="3" name="Alaotsikko 2">
            <a:extLst>
              <a:ext uri="{FF2B5EF4-FFF2-40B4-BE49-F238E27FC236}">
                <a16:creationId xmlns:a16="http://schemas.microsoft.com/office/drawing/2014/main" id="{74BE9A8B-B3D0-1FDD-A796-09B4EFC7934C}"/>
              </a:ext>
            </a:extLst>
          </p:cNvPr>
          <p:cNvSpPr>
            <a:spLocks noGrp="1"/>
          </p:cNvSpPr>
          <p:nvPr>
            <p:ph type="subTitle" idx="1"/>
          </p:nvPr>
        </p:nvSpPr>
        <p:spPr>
          <a:xfrm>
            <a:off x="429768" y="4489458"/>
            <a:ext cx="5666231" cy="1170678"/>
          </a:xfrm>
        </p:spPr>
        <p:txBody>
          <a:bodyPr/>
          <a:lstStyle/>
          <a:p>
            <a:r>
              <a:rPr lang="fi-FI" dirty="0"/>
              <a:t>Tiistaina 25.8.2026 klo 17.30</a:t>
            </a:r>
          </a:p>
          <a:p>
            <a:r>
              <a:rPr lang="fi-FI" dirty="0"/>
              <a:t>Tiistaina 1.9.2026 klo 17.30</a:t>
            </a:r>
          </a:p>
        </p:txBody>
      </p:sp>
    </p:spTree>
    <p:extLst>
      <p:ext uri="{BB962C8B-B14F-4D97-AF65-F5344CB8AC3E}">
        <p14:creationId xmlns:p14="http://schemas.microsoft.com/office/powerpoint/2010/main" val="1984397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F6CF39-4E4C-6DBF-4AB7-2CA8E99D1084}"/>
              </a:ext>
            </a:extLst>
          </p:cNvPr>
          <p:cNvSpPr>
            <a:spLocks noGrp="1"/>
          </p:cNvSpPr>
          <p:nvPr>
            <p:ph type="title"/>
          </p:nvPr>
        </p:nvSpPr>
        <p:spPr/>
        <p:txBody>
          <a:bodyPr/>
          <a:lstStyle/>
          <a:p>
            <a:r>
              <a:rPr lang="fi-FI" sz="4267" dirty="0">
                <a:solidFill>
                  <a:schemeClr val="tx1"/>
                </a:solidFill>
              </a:rPr>
              <a:t>Kouluun kiinnittäminen ja poissaolojen seuranta </a:t>
            </a:r>
          </a:p>
        </p:txBody>
      </p:sp>
      <p:sp>
        <p:nvSpPr>
          <p:cNvPr id="7" name="Ellipsi 6">
            <a:extLst>
              <a:ext uri="{FF2B5EF4-FFF2-40B4-BE49-F238E27FC236}">
                <a16:creationId xmlns:a16="http://schemas.microsoft.com/office/drawing/2014/main" id="{0D407209-9733-259B-8CE6-BD92AA647410}"/>
              </a:ext>
            </a:extLst>
          </p:cNvPr>
          <p:cNvSpPr/>
          <p:nvPr/>
        </p:nvSpPr>
        <p:spPr>
          <a:xfrm>
            <a:off x="2928149" y="2100055"/>
            <a:ext cx="1568995" cy="1568995"/>
          </a:xfrm>
          <a:prstGeom prst="ellipse">
            <a:avLst/>
          </a:prstGeom>
          <a:solidFill>
            <a:srgbClr val="009B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dirty="0"/>
          </a:p>
        </p:txBody>
      </p:sp>
      <p:sp>
        <p:nvSpPr>
          <p:cNvPr id="8" name="Ellipsi 7">
            <a:extLst>
              <a:ext uri="{FF2B5EF4-FFF2-40B4-BE49-F238E27FC236}">
                <a16:creationId xmlns:a16="http://schemas.microsoft.com/office/drawing/2014/main" id="{375E790D-EC0A-4D49-B328-4BB9DA4864AA}"/>
              </a:ext>
            </a:extLst>
          </p:cNvPr>
          <p:cNvSpPr/>
          <p:nvPr/>
        </p:nvSpPr>
        <p:spPr>
          <a:xfrm>
            <a:off x="4492743" y="2100055"/>
            <a:ext cx="1568995" cy="1568995"/>
          </a:xfrm>
          <a:prstGeom prst="ellipse">
            <a:avLst/>
          </a:prstGeom>
          <a:solidFill>
            <a:srgbClr val="3CA29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b="1" dirty="0"/>
              <a:t>50 h</a:t>
            </a:r>
          </a:p>
        </p:txBody>
      </p:sp>
      <p:sp>
        <p:nvSpPr>
          <p:cNvPr id="10" name="Ellipsi 9">
            <a:extLst>
              <a:ext uri="{FF2B5EF4-FFF2-40B4-BE49-F238E27FC236}">
                <a16:creationId xmlns:a16="http://schemas.microsoft.com/office/drawing/2014/main" id="{732683B2-6FA2-B8F2-834B-889E900C760B}"/>
              </a:ext>
            </a:extLst>
          </p:cNvPr>
          <p:cNvSpPr/>
          <p:nvPr/>
        </p:nvSpPr>
        <p:spPr>
          <a:xfrm>
            <a:off x="6057336" y="2141500"/>
            <a:ext cx="1568995" cy="1568995"/>
          </a:xfrm>
          <a:prstGeom prst="ellipse">
            <a:avLst/>
          </a:prstGeom>
          <a:solidFill>
            <a:srgbClr val="CE4B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b="1" dirty="0"/>
              <a:t>100 h</a:t>
            </a:r>
          </a:p>
        </p:txBody>
      </p:sp>
      <p:sp>
        <p:nvSpPr>
          <p:cNvPr id="11" name="Ellipsi 10">
            <a:extLst>
              <a:ext uri="{FF2B5EF4-FFF2-40B4-BE49-F238E27FC236}">
                <a16:creationId xmlns:a16="http://schemas.microsoft.com/office/drawing/2014/main" id="{43CF9901-EA49-29E3-D277-C6A386DF2DC6}"/>
              </a:ext>
            </a:extLst>
          </p:cNvPr>
          <p:cNvSpPr/>
          <p:nvPr/>
        </p:nvSpPr>
        <p:spPr>
          <a:xfrm>
            <a:off x="7633285" y="2141500"/>
            <a:ext cx="1568995" cy="1568995"/>
          </a:xfrm>
          <a:prstGeom prst="ellipse">
            <a:avLst/>
          </a:prstGeom>
          <a:solidFill>
            <a:srgbClr val="E5006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b="1" dirty="0"/>
              <a:t>150 h</a:t>
            </a:r>
          </a:p>
        </p:txBody>
      </p:sp>
      <p:sp>
        <p:nvSpPr>
          <p:cNvPr id="12" name="Ellipsi 11">
            <a:extLst>
              <a:ext uri="{FF2B5EF4-FFF2-40B4-BE49-F238E27FC236}">
                <a16:creationId xmlns:a16="http://schemas.microsoft.com/office/drawing/2014/main" id="{640483AE-CF54-0A06-8F4C-A03807FAB107}"/>
              </a:ext>
            </a:extLst>
          </p:cNvPr>
          <p:cNvSpPr/>
          <p:nvPr/>
        </p:nvSpPr>
        <p:spPr>
          <a:xfrm>
            <a:off x="1347799" y="2096508"/>
            <a:ext cx="1568995" cy="1568995"/>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200" b="1" dirty="0">
                <a:solidFill>
                  <a:schemeClr val="bg1"/>
                </a:solidFill>
              </a:rPr>
              <a:t>Ennalta-ehkäisevä toiminta</a:t>
            </a:r>
          </a:p>
        </p:txBody>
      </p:sp>
      <p:sp>
        <p:nvSpPr>
          <p:cNvPr id="13" name="Tekstiruutu 12">
            <a:extLst>
              <a:ext uri="{FF2B5EF4-FFF2-40B4-BE49-F238E27FC236}">
                <a16:creationId xmlns:a16="http://schemas.microsoft.com/office/drawing/2014/main" id="{22073F21-1A03-83F2-7836-1DFF63ABF9F3}"/>
              </a:ext>
            </a:extLst>
          </p:cNvPr>
          <p:cNvSpPr txBox="1"/>
          <p:nvPr/>
        </p:nvSpPr>
        <p:spPr>
          <a:xfrm>
            <a:off x="2847544" y="2618412"/>
            <a:ext cx="1738240" cy="461665"/>
          </a:xfrm>
          <a:prstGeom prst="rect">
            <a:avLst/>
          </a:prstGeom>
          <a:noFill/>
          <a:ln w="19050">
            <a:noFill/>
          </a:ln>
        </p:spPr>
        <p:txBody>
          <a:bodyPr wrap="square" rtlCol="0">
            <a:spAutoFit/>
          </a:bodyPr>
          <a:lstStyle/>
          <a:p>
            <a:pPr algn="ctr"/>
            <a:r>
              <a:rPr lang="fi-FI" sz="1200" b="1" dirty="0">
                <a:solidFill>
                  <a:schemeClr val="bg1"/>
                </a:solidFill>
              </a:rPr>
              <a:t>Varhainen puuttuminen</a:t>
            </a:r>
          </a:p>
        </p:txBody>
      </p:sp>
      <p:sp>
        <p:nvSpPr>
          <p:cNvPr id="14" name="Nuoli: Oikea 13">
            <a:extLst>
              <a:ext uri="{FF2B5EF4-FFF2-40B4-BE49-F238E27FC236}">
                <a16:creationId xmlns:a16="http://schemas.microsoft.com/office/drawing/2014/main" id="{6D5013E1-EDE5-8BF0-D868-13BDD21F5172}"/>
              </a:ext>
            </a:extLst>
          </p:cNvPr>
          <p:cNvSpPr/>
          <p:nvPr/>
        </p:nvSpPr>
        <p:spPr>
          <a:xfrm>
            <a:off x="2771624" y="2742268"/>
            <a:ext cx="359587" cy="288925"/>
          </a:xfrm>
          <a:prstGeom prst="rightArrow">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
        <p:nvSpPr>
          <p:cNvPr id="15" name="Nuoli: Oikea 14">
            <a:extLst>
              <a:ext uri="{FF2B5EF4-FFF2-40B4-BE49-F238E27FC236}">
                <a16:creationId xmlns:a16="http://schemas.microsoft.com/office/drawing/2014/main" id="{D509C7DA-0398-F93D-981D-DA5DE532A955}"/>
              </a:ext>
            </a:extLst>
          </p:cNvPr>
          <p:cNvSpPr/>
          <p:nvPr/>
        </p:nvSpPr>
        <p:spPr>
          <a:xfrm>
            <a:off x="4351647" y="2720170"/>
            <a:ext cx="359587" cy="288925"/>
          </a:xfrm>
          <a:prstGeom prst="rightArrow">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
        <p:nvSpPr>
          <p:cNvPr id="16" name="Nuoli: Oikea 15">
            <a:extLst>
              <a:ext uri="{FF2B5EF4-FFF2-40B4-BE49-F238E27FC236}">
                <a16:creationId xmlns:a16="http://schemas.microsoft.com/office/drawing/2014/main" id="{64ACF5CA-A14E-F240-C9CC-A564C9B5B685}"/>
              </a:ext>
            </a:extLst>
          </p:cNvPr>
          <p:cNvSpPr/>
          <p:nvPr/>
        </p:nvSpPr>
        <p:spPr>
          <a:xfrm>
            <a:off x="5919624" y="2736543"/>
            <a:ext cx="359587" cy="288925"/>
          </a:xfrm>
          <a:prstGeom prst="rightArrow">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
        <p:nvSpPr>
          <p:cNvPr id="18" name="Nuoli: Oikea 17">
            <a:extLst>
              <a:ext uri="{FF2B5EF4-FFF2-40B4-BE49-F238E27FC236}">
                <a16:creationId xmlns:a16="http://schemas.microsoft.com/office/drawing/2014/main" id="{04D46987-D3E7-3C22-4749-4E2975BA11C8}"/>
              </a:ext>
            </a:extLst>
          </p:cNvPr>
          <p:cNvSpPr/>
          <p:nvPr/>
        </p:nvSpPr>
        <p:spPr>
          <a:xfrm>
            <a:off x="7492189" y="2748268"/>
            <a:ext cx="359587" cy="288925"/>
          </a:xfrm>
          <a:prstGeom prst="rightArrow">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
        <p:nvSpPr>
          <p:cNvPr id="19" name="Suorakulmio 18">
            <a:extLst>
              <a:ext uri="{FF2B5EF4-FFF2-40B4-BE49-F238E27FC236}">
                <a16:creationId xmlns:a16="http://schemas.microsoft.com/office/drawing/2014/main" id="{301E1396-2A3C-AE9E-4DFE-587F84827B3E}"/>
              </a:ext>
            </a:extLst>
          </p:cNvPr>
          <p:cNvSpPr/>
          <p:nvPr/>
        </p:nvSpPr>
        <p:spPr>
          <a:xfrm>
            <a:off x="1258476" y="4310137"/>
            <a:ext cx="9533467" cy="1804372"/>
          </a:xfrm>
          <a:prstGeom prst="rect">
            <a:avLst/>
          </a:prstGeom>
          <a:solidFill>
            <a:srgbClr val="E9E8E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
        <p:nvSpPr>
          <p:cNvPr id="20" name="Tekstiruutu 19">
            <a:extLst>
              <a:ext uri="{FF2B5EF4-FFF2-40B4-BE49-F238E27FC236}">
                <a16:creationId xmlns:a16="http://schemas.microsoft.com/office/drawing/2014/main" id="{11BC13A6-78B9-F371-5E15-6269178DA5D6}"/>
              </a:ext>
            </a:extLst>
          </p:cNvPr>
          <p:cNvSpPr txBox="1"/>
          <p:nvPr/>
        </p:nvSpPr>
        <p:spPr>
          <a:xfrm>
            <a:off x="1535264" y="4344636"/>
            <a:ext cx="9042400" cy="1938416"/>
          </a:xfrm>
          <a:prstGeom prst="rect">
            <a:avLst/>
          </a:prstGeom>
          <a:noFill/>
        </p:spPr>
        <p:txBody>
          <a:bodyPr wrap="square" rtlCol="0">
            <a:spAutoFit/>
          </a:bodyPr>
          <a:lstStyle/>
          <a:p>
            <a:pPr marL="228594" indent="-228594">
              <a:buFont typeface="Arial" panose="020B0604020202020204" pitchFamily="34" charset="0"/>
              <a:buChar char="•"/>
            </a:pPr>
            <a:r>
              <a:rPr lang="fi-FI" sz="1333" dirty="0"/>
              <a:t>Jokaisen oppilaan tilanne huomioidaan yksilöllisesti poissaolorajojen ylittyessä ja käydään läpi poissaolojen syitä. Samalla selvitetään poissaolojen vaikutus opiskeluun ja mahdollisen lisätuen tarve. </a:t>
            </a:r>
          </a:p>
          <a:p>
            <a:pPr marL="228594" indent="-228594">
              <a:buFont typeface="Arial" panose="020B0604020202020204" pitchFamily="34" charset="0"/>
              <a:buChar char="•"/>
            </a:pPr>
            <a:r>
              <a:rPr lang="fi-FI" sz="1333" dirty="0"/>
              <a:t>Luokanopettajan/-ohjaajan tekemän tilannearvion mukaan sovitaan yhdessä oppilaan ja huoltajan kanssa toimenpiteistä ja seurannasta. </a:t>
            </a:r>
          </a:p>
          <a:p>
            <a:pPr marL="228594" indent="-228594">
              <a:buFont typeface="Arial" panose="020B0604020202020204" pitchFamily="34" charset="0"/>
              <a:buChar char="•"/>
            </a:pPr>
            <a:r>
              <a:rPr lang="fi-FI" sz="1333" dirty="0"/>
              <a:t>Oppilaan koulunkäyntiä ja oppimista tuetaan tarpeen mukaan yhteistyössä opiskeluhuoltohenkilöstön kanssa.</a:t>
            </a:r>
          </a:p>
          <a:p>
            <a:pPr marL="228594" indent="-228594">
              <a:buFont typeface="Arial" panose="020B0604020202020204" pitchFamily="34" charset="0"/>
              <a:buChar char="•"/>
            </a:pPr>
            <a:r>
              <a:rPr lang="fi-FI" sz="1333" dirty="0"/>
              <a:t>MAR-palaveri järjestetään opettajan tilannearvion mukaisesti ja tarpeen vaatiessa. </a:t>
            </a:r>
          </a:p>
          <a:p>
            <a:pPr marL="228594" indent="-228594">
              <a:buFont typeface="Arial" panose="020B0604020202020204" pitchFamily="34" charset="0"/>
              <a:buChar char="•"/>
            </a:pPr>
            <a:r>
              <a:rPr lang="fi-FI" sz="1333" dirty="0"/>
              <a:t>Koulunkäynnin apua ja tukea haetaan varhaisen puuttumisen ja 50h poissaolon kohdalla aktiivisesti opiskeluhuollosta kuraattorilta, psykologilta ja terveydenhoitajalta sekä Kotoa Kouluun-toiminnasta.</a:t>
            </a:r>
          </a:p>
          <a:p>
            <a:pPr marL="228594" indent="-228594">
              <a:buFont typeface="Arial" panose="020B0604020202020204" pitchFamily="34" charset="0"/>
              <a:buChar char="•"/>
            </a:pPr>
            <a:endParaRPr lang="fi-FI" sz="1333" dirty="0"/>
          </a:p>
        </p:txBody>
      </p:sp>
    </p:spTree>
    <p:extLst>
      <p:ext uri="{BB962C8B-B14F-4D97-AF65-F5344CB8AC3E}">
        <p14:creationId xmlns:p14="http://schemas.microsoft.com/office/powerpoint/2010/main" val="2045274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orakulmio 12">
            <a:extLst>
              <a:ext uri="{FF2B5EF4-FFF2-40B4-BE49-F238E27FC236}">
                <a16:creationId xmlns:a16="http://schemas.microsoft.com/office/drawing/2014/main" id="{FCA48C84-486F-BD53-DE34-2A477B19D8CB}"/>
              </a:ext>
            </a:extLst>
          </p:cNvPr>
          <p:cNvSpPr/>
          <p:nvPr/>
        </p:nvSpPr>
        <p:spPr>
          <a:xfrm>
            <a:off x="7767270" y="1996558"/>
            <a:ext cx="3111401" cy="4091324"/>
          </a:xfrm>
          <a:prstGeom prst="rect">
            <a:avLst/>
          </a:prstGeom>
          <a:solidFill>
            <a:srgbClr val="CFE9E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
        <p:nvSpPr>
          <p:cNvPr id="24" name="Ellipsi 23">
            <a:extLst>
              <a:ext uri="{FF2B5EF4-FFF2-40B4-BE49-F238E27FC236}">
                <a16:creationId xmlns:a16="http://schemas.microsoft.com/office/drawing/2014/main" id="{E975BE1E-1021-6823-1CB0-FC5AFB0D25BE}"/>
              </a:ext>
            </a:extLst>
          </p:cNvPr>
          <p:cNvSpPr/>
          <p:nvPr/>
        </p:nvSpPr>
        <p:spPr>
          <a:xfrm>
            <a:off x="8407142" y="613934"/>
            <a:ext cx="1769481" cy="1769481"/>
          </a:xfrm>
          <a:prstGeom prst="ellipse">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
        <p:nvSpPr>
          <p:cNvPr id="11" name="Suorakulmio 10">
            <a:extLst>
              <a:ext uri="{FF2B5EF4-FFF2-40B4-BE49-F238E27FC236}">
                <a16:creationId xmlns:a16="http://schemas.microsoft.com/office/drawing/2014/main" id="{2AF49345-3D9F-E4BD-128A-EE6E6A2BE538}"/>
              </a:ext>
            </a:extLst>
          </p:cNvPr>
          <p:cNvSpPr/>
          <p:nvPr/>
        </p:nvSpPr>
        <p:spPr>
          <a:xfrm>
            <a:off x="1292552" y="1956302"/>
            <a:ext cx="3111401" cy="4088743"/>
          </a:xfrm>
          <a:prstGeom prst="rect">
            <a:avLst/>
          </a:prstGeom>
          <a:solidFill>
            <a:srgbClr val="C7D7E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
        <p:nvSpPr>
          <p:cNvPr id="12" name="Suorakulmio 11">
            <a:extLst>
              <a:ext uri="{FF2B5EF4-FFF2-40B4-BE49-F238E27FC236}">
                <a16:creationId xmlns:a16="http://schemas.microsoft.com/office/drawing/2014/main" id="{343C26CF-32D5-661C-F77E-CBB71E4321C8}"/>
              </a:ext>
            </a:extLst>
          </p:cNvPr>
          <p:cNvSpPr/>
          <p:nvPr/>
        </p:nvSpPr>
        <p:spPr>
          <a:xfrm>
            <a:off x="4524764" y="1996557"/>
            <a:ext cx="3111401" cy="4089767"/>
          </a:xfrm>
          <a:prstGeom prst="rect">
            <a:avLst/>
          </a:prstGeom>
          <a:solidFill>
            <a:srgbClr val="BFE6F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
        <p:nvSpPr>
          <p:cNvPr id="28" name="Tekstiruutu 27">
            <a:extLst>
              <a:ext uri="{FF2B5EF4-FFF2-40B4-BE49-F238E27FC236}">
                <a16:creationId xmlns:a16="http://schemas.microsoft.com/office/drawing/2014/main" id="{02A7D728-60A6-3A8A-F095-E2DD48BE1CC9}"/>
              </a:ext>
            </a:extLst>
          </p:cNvPr>
          <p:cNvSpPr txBox="1"/>
          <p:nvPr/>
        </p:nvSpPr>
        <p:spPr>
          <a:xfrm>
            <a:off x="8967684" y="1272395"/>
            <a:ext cx="1655689" cy="379656"/>
          </a:xfrm>
          <a:prstGeom prst="rect">
            <a:avLst/>
          </a:prstGeom>
          <a:noFill/>
          <a:ln w="19050">
            <a:noFill/>
          </a:ln>
        </p:spPr>
        <p:txBody>
          <a:bodyPr wrap="square" rtlCol="0">
            <a:spAutoFit/>
          </a:bodyPr>
          <a:lstStyle/>
          <a:p>
            <a:r>
              <a:rPr lang="fi-FI" sz="1867" b="1" dirty="0">
                <a:solidFill>
                  <a:schemeClr val="bg1"/>
                </a:solidFill>
              </a:rPr>
              <a:t>50 h</a:t>
            </a:r>
          </a:p>
        </p:txBody>
      </p:sp>
      <p:sp>
        <p:nvSpPr>
          <p:cNvPr id="19" name="Tekstiruutu 18">
            <a:extLst>
              <a:ext uri="{FF2B5EF4-FFF2-40B4-BE49-F238E27FC236}">
                <a16:creationId xmlns:a16="http://schemas.microsoft.com/office/drawing/2014/main" id="{36166837-4F71-A819-8D44-CF18F70B3B1E}"/>
              </a:ext>
            </a:extLst>
          </p:cNvPr>
          <p:cNvSpPr txBox="1"/>
          <p:nvPr/>
        </p:nvSpPr>
        <p:spPr>
          <a:xfrm>
            <a:off x="1536728" y="2903767"/>
            <a:ext cx="2674888" cy="2473113"/>
          </a:xfrm>
          <a:prstGeom prst="rect">
            <a:avLst/>
          </a:prstGeom>
          <a:noFill/>
        </p:spPr>
        <p:txBody>
          <a:bodyPr wrap="square" rtlCol="0">
            <a:spAutoFit/>
          </a:bodyPr>
          <a:lstStyle/>
          <a:p>
            <a:pPr marL="228594" indent="-228594" fontAlgn="base">
              <a:buFont typeface="Arial" panose="020B0604020202020204" pitchFamily="34" charset="0"/>
              <a:buChar char="•"/>
            </a:pPr>
            <a:r>
              <a:rPr lang="fi-FI" sz="1067" dirty="0">
                <a:latin typeface="+mj-lt"/>
              </a:rPr>
              <a:t>Huoltaja on velvollinen ilmoittamaan oppilaan poissaolot, selvittämään poissaolojen syyt ja olemaan niistä yhteydessä luokanopettajaan/ </a:t>
            </a:r>
          </a:p>
          <a:p>
            <a:pPr fontAlgn="base"/>
            <a:r>
              <a:rPr lang="fi-FI" sz="1067" dirty="0">
                <a:latin typeface="+mj-lt"/>
              </a:rPr>
              <a:t>      -ohjaajaan.</a:t>
            </a:r>
          </a:p>
          <a:p>
            <a:pPr marL="228594" indent="-228594" fontAlgn="base">
              <a:buFont typeface="Arial" panose="020B0604020202020204" pitchFamily="34" charset="0"/>
              <a:buChar char="•"/>
            </a:pPr>
            <a:r>
              <a:rPr lang="fi-FI" sz="1067" dirty="0">
                <a:solidFill>
                  <a:srgbClr val="333333"/>
                </a:solidFill>
                <a:latin typeface="+mj-lt"/>
              </a:rPr>
              <a:t>Heti, kun huoli oppilaan poissaoloista herää kotona, huoltaja on yhteydessä kouluun.</a:t>
            </a:r>
          </a:p>
          <a:p>
            <a:pPr marL="228594" indent="-228594" fontAlgn="base">
              <a:buFont typeface="Arial" panose="020B0604020202020204" pitchFamily="34" charset="0"/>
              <a:buChar char="•"/>
            </a:pPr>
            <a:r>
              <a:rPr lang="fi-FI" sz="1067" dirty="0">
                <a:latin typeface="+mj-lt"/>
              </a:rPr>
              <a:t>Huoltaja huolehtii, että oppivelvollinen suorittaa oppivelvollisuuden.</a:t>
            </a:r>
          </a:p>
          <a:p>
            <a:pPr marL="228594" indent="-228594" fontAlgn="base">
              <a:buFont typeface="Arial" panose="020B0604020202020204" pitchFamily="34" charset="0"/>
              <a:buChar char="•"/>
            </a:pPr>
            <a:r>
              <a:rPr lang="fi-FI" sz="1067" dirty="0">
                <a:latin typeface="+mj-lt"/>
              </a:rPr>
              <a:t>Kotoa kouluun-toiminta on perheen tuki ja ennalta ehkäisevää palvelua</a:t>
            </a:r>
          </a:p>
          <a:p>
            <a:pPr marL="228594" indent="-228594" fontAlgn="base">
              <a:buFont typeface="Arial" panose="020B0604020202020204" pitchFamily="34" charset="0"/>
              <a:buChar char="•"/>
            </a:pPr>
            <a:endParaRPr lang="fi-FI" sz="1333" dirty="0">
              <a:latin typeface="+mj-lt"/>
            </a:endParaRPr>
          </a:p>
          <a:p>
            <a:pPr marL="228594" indent="-228594" fontAlgn="base">
              <a:buFont typeface="Arial" panose="020B0604020202020204" pitchFamily="34" charset="0"/>
              <a:buChar char="•"/>
            </a:pPr>
            <a:endParaRPr lang="fi-FI" sz="1333" dirty="0">
              <a:solidFill>
                <a:srgbClr val="333333"/>
              </a:solidFill>
              <a:latin typeface="+mj-lt"/>
            </a:endParaRPr>
          </a:p>
        </p:txBody>
      </p:sp>
      <p:sp>
        <p:nvSpPr>
          <p:cNvPr id="20" name="Tekstiruutu 19">
            <a:extLst>
              <a:ext uri="{FF2B5EF4-FFF2-40B4-BE49-F238E27FC236}">
                <a16:creationId xmlns:a16="http://schemas.microsoft.com/office/drawing/2014/main" id="{24A8F3F9-09F4-C830-C79A-3F0EBE249BF9}"/>
              </a:ext>
            </a:extLst>
          </p:cNvPr>
          <p:cNvSpPr txBox="1"/>
          <p:nvPr/>
        </p:nvSpPr>
        <p:spPr>
          <a:xfrm>
            <a:off x="4600319" y="2903768"/>
            <a:ext cx="2988035" cy="2760628"/>
          </a:xfrm>
          <a:prstGeom prst="rect">
            <a:avLst/>
          </a:prstGeom>
          <a:noFill/>
        </p:spPr>
        <p:txBody>
          <a:bodyPr wrap="square" rtlCol="0">
            <a:spAutoFit/>
          </a:bodyPr>
          <a:lstStyle/>
          <a:p>
            <a:pPr marL="228594" indent="-228594" fontAlgn="base">
              <a:buFont typeface="Arial" panose="020B0604020202020204" pitchFamily="34" charset="0"/>
              <a:buChar char="•"/>
            </a:pPr>
            <a:r>
              <a:rPr lang="fi-FI" sz="1067" dirty="0">
                <a:solidFill>
                  <a:srgbClr val="333333"/>
                </a:solidFill>
                <a:latin typeface="+mj-lt"/>
              </a:rPr>
              <a:t>Huoltaja on velvollinen ilmoittamaan oppilaan poissaolot, selvittämään poissaolojen syyt ja olemaan niistä yhteydessä luokanopettajaan / -ohjaajaan.</a:t>
            </a:r>
          </a:p>
          <a:p>
            <a:pPr marL="228594" indent="-228594" fontAlgn="base">
              <a:buFont typeface="Arial" panose="020B0604020202020204" pitchFamily="34" charset="0"/>
              <a:buChar char="•"/>
            </a:pPr>
            <a:r>
              <a:rPr lang="fi-FI" sz="1067" dirty="0">
                <a:solidFill>
                  <a:srgbClr val="333333"/>
                </a:solidFill>
                <a:latin typeface="+mj-lt"/>
              </a:rPr>
              <a:t>Heti, kun huoli oppilaan poissaoloista herää kotona, huoltaja on yhteydessä opettajaan.</a:t>
            </a:r>
          </a:p>
          <a:p>
            <a:pPr marL="228594" indent="-228594" fontAlgn="base">
              <a:buFont typeface="Arial" panose="020B0604020202020204" pitchFamily="34" charset="0"/>
              <a:buChar char="•"/>
            </a:pPr>
            <a:r>
              <a:rPr lang="fi-FI" sz="1067" dirty="0">
                <a:latin typeface="+mj-lt"/>
              </a:rPr>
              <a:t>Huoltaja huolehtii, että oppivelvollinen suorittaa oppivelvollisuuden.</a:t>
            </a:r>
          </a:p>
          <a:p>
            <a:pPr marL="228594" indent="-228594" fontAlgn="base">
              <a:buFont typeface="Arial" panose="020B0604020202020204" pitchFamily="34" charset="0"/>
              <a:buChar char="•"/>
            </a:pPr>
            <a:r>
              <a:rPr lang="fi-FI" sz="1067" dirty="0">
                <a:latin typeface="+mj-lt"/>
              </a:rPr>
              <a:t>Koulunkäynnin apua ja tukea haetaan aktiivisesti opiskeluhuollosta kuraattorilta, psykologilta ja terveydenhoitajalta sekä Kotoa Kouluun-toiminnasta.</a:t>
            </a:r>
          </a:p>
          <a:p>
            <a:pPr marL="228594" indent="-228594" fontAlgn="base">
              <a:buFont typeface="Arial" panose="020B0604020202020204" pitchFamily="34" charset="0"/>
              <a:buChar char="•"/>
            </a:pPr>
            <a:endParaRPr lang="fi-FI" sz="1067" dirty="0">
              <a:latin typeface="+mj-lt"/>
            </a:endParaRPr>
          </a:p>
          <a:p>
            <a:pPr marL="228594" indent="-228594" fontAlgn="base">
              <a:buFont typeface="Arial" panose="020B0604020202020204" pitchFamily="34" charset="0"/>
              <a:buChar char="•"/>
            </a:pPr>
            <a:endParaRPr lang="fi-FI" sz="1200" dirty="0">
              <a:solidFill>
                <a:srgbClr val="333333"/>
              </a:solidFill>
              <a:latin typeface="+mj-lt"/>
            </a:endParaRPr>
          </a:p>
          <a:p>
            <a:pPr marL="228594" indent="-228594" fontAlgn="base">
              <a:buFont typeface="Arial" panose="020B0604020202020204" pitchFamily="34" charset="0"/>
              <a:buChar char="•"/>
            </a:pPr>
            <a:endParaRPr lang="fi-FI" sz="1200" dirty="0">
              <a:solidFill>
                <a:srgbClr val="151515"/>
              </a:solidFill>
              <a:latin typeface="+mj-lt"/>
            </a:endParaRPr>
          </a:p>
        </p:txBody>
      </p:sp>
      <p:sp>
        <p:nvSpPr>
          <p:cNvPr id="32" name="Tekstiruutu 31">
            <a:extLst>
              <a:ext uri="{FF2B5EF4-FFF2-40B4-BE49-F238E27FC236}">
                <a16:creationId xmlns:a16="http://schemas.microsoft.com/office/drawing/2014/main" id="{F85D0D5F-3090-99AB-0CD6-DF32E6D5FAEB}"/>
              </a:ext>
            </a:extLst>
          </p:cNvPr>
          <p:cNvSpPr txBox="1"/>
          <p:nvPr/>
        </p:nvSpPr>
        <p:spPr>
          <a:xfrm>
            <a:off x="8125101" y="2947366"/>
            <a:ext cx="2333560" cy="2924840"/>
          </a:xfrm>
          <a:prstGeom prst="rect">
            <a:avLst/>
          </a:prstGeom>
          <a:noFill/>
        </p:spPr>
        <p:txBody>
          <a:bodyPr wrap="square" rtlCol="0">
            <a:spAutoFit/>
          </a:bodyPr>
          <a:lstStyle/>
          <a:p>
            <a:pPr marL="228594" indent="-228594">
              <a:buFont typeface="Arial" panose="020B0604020202020204" pitchFamily="34" charset="0"/>
              <a:buChar char="•"/>
            </a:pPr>
            <a:r>
              <a:rPr lang="fi-FI" sz="1067" dirty="0">
                <a:solidFill>
                  <a:srgbClr val="151515"/>
                </a:solidFill>
                <a:latin typeface="+mj-lt"/>
              </a:rPr>
              <a:t>Huoltaja saa Wilma-viestinä </a:t>
            </a:r>
            <a:br>
              <a:rPr lang="fi-FI" sz="1067" dirty="0">
                <a:solidFill>
                  <a:srgbClr val="151515"/>
                </a:solidFill>
                <a:latin typeface="+mj-lt"/>
              </a:rPr>
            </a:br>
            <a:r>
              <a:rPr lang="fi-FI" sz="1067" dirty="0">
                <a:solidFill>
                  <a:srgbClr val="151515"/>
                </a:solidFill>
                <a:latin typeface="+mj-lt"/>
              </a:rPr>
              <a:t>poissaolokoosteen. </a:t>
            </a:r>
          </a:p>
          <a:p>
            <a:pPr marL="228594" indent="-228594">
              <a:buFont typeface="Arial" panose="020B0604020202020204" pitchFamily="34" charset="0"/>
              <a:buChar char="•"/>
            </a:pPr>
            <a:r>
              <a:rPr lang="fi-FI" sz="1067" dirty="0">
                <a:solidFill>
                  <a:srgbClr val="151515"/>
                </a:solidFill>
                <a:latin typeface="+mj-lt"/>
              </a:rPr>
              <a:t>Huoltaja ilmoittaa opettajalle poissaolojen syistä. </a:t>
            </a:r>
          </a:p>
          <a:p>
            <a:pPr marL="228594" indent="-228594">
              <a:buFont typeface="Arial" panose="020B0604020202020204" pitchFamily="34" charset="0"/>
              <a:buChar char="•"/>
            </a:pPr>
            <a:r>
              <a:rPr lang="fi-FI" sz="1067" dirty="0">
                <a:latin typeface="+mj-lt"/>
              </a:rPr>
              <a:t>Huoltaja huolehtii, että oppivelvollinen suorittaa oppivelvollisuuden.</a:t>
            </a:r>
          </a:p>
          <a:p>
            <a:pPr marL="228594" indent="-228594">
              <a:buFont typeface="Arial" panose="020B0604020202020204" pitchFamily="34" charset="0"/>
              <a:buChar char="•"/>
            </a:pPr>
            <a:r>
              <a:rPr lang="fi-FI" sz="1067" dirty="0">
                <a:latin typeface="+mj-lt"/>
              </a:rPr>
              <a:t>Koulunkäynnin apua ja tukea haetaan aktiivisesti opiskeluhuollosta kuraattorilta, psykologilta ja terveydenhoitajalta sekä Kotoa Kouluun-toiminnasta.</a:t>
            </a:r>
          </a:p>
          <a:p>
            <a:pPr marL="228594" indent="-228594">
              <a:buFont typeface="Arial" panose="020B0604020202020204" pitchFamily="34" charset="0"/>
              <a:buChar char="•"/>
            </a:pPr>
            <a:endParaRPr lang="fi-FI" sz="1067" dirty="0">
              <a:latin typeface="+mj-lt"/>
            </a:endParaRPr>
          </a:p>
          <a:p>
            <a:pPr marL="228594" indent="-228594">
              <a:buFont typeface="Arial" panose="020B0604020202020204" pitchFamily="34" charset="0"/>
              <a:buChar char="•"/>
            </a:pPr>
            <a:endParaRPr lang="fi-FI" sz="1067" dirty="0">
              <a:solidFill>
                <a:srgbClr val="333333"/>
              </a:solidFill>
              <a:latin typeface="+mj-lt"/>
            </a:endParaRPr>
          </a:p>
          <a:p>
            <a:pPr marL="228594" indent="-228594">
              <a:buFont typeface="Arial" panose="020B0604020202020204" pitchFamily="34" charset="0"/>
              <a:buChar char="•"/>
            </a:pPr>
            <a:endParaRPr lang="fi-FI" sz="1067" dirty="0">
              <a:solidFill>
                <a:srgbClr val="333333"/>
              </a:solidFill>
              <a:latin typeface="+mj-lt"/>
            </a:endParaRPr>
          </a:p>
          <a:p>
            <a:pPr marL="228594" indent="-228594">
              <a:buFont typeface="Arial" panose="020B0604020202020204" pitchFamily="34" charset="0"/>
              <a:buChar char="•"/>
            </a:pPr>
            <a:endParaRPr lang="fi-FI" sz="1333" dirty="0">
              <a:solidFill>
                <a:srgbClr val="151515"/>
              </a:solidFill>
              <a:latin typeface="+mj-lt"/>
            </a:endParaRPr>
          </a:p>
        </p:txBody>
      </p:sp>
      <p:sp>
        <p:nvSpPr>
          <p:cNvPr id="35" name="Nuoli: Oikea 34">
            <a:extLst>
              <a:ext uri="{FF2B5EF4-FFF2-40B4-BE49-F238E27FC236}">
                <a16:creationId xmlns:a16="http://schemas.microsoft.com/office/drawing/2014/main" id="{A3712B46-E23C-2280-E7B9-C0A21295B95E}"/>
              </a:ext>
            </a:extLst>
          </p:cNvPr>
          <p:cNvSpPr/>
          <p:nvPr/>
        </p:nvSpPr>
        <p:spPr>
          <a:xfrm>
            <a:off x="7450427" y="1546366"/>
            <a:ext cx="606307" cy="341597"/>
          </a:xfrm>
          <a:prstGeom prst="rightArrow">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
        <p:nvSpPr>
          <p:cNvPr id="6" name="Ellipsi 5">
            <a:extLst>
              <a:ext uri="{FF2B5EF4-FFF2-40B4-BE49-F238E27FC236}">
                <a16:creationId xmlns:a16="http://schemas.microsoft.com/office/drawing/2014/main" id="{DBD52BD3-722E-DE6B-E1F1-92B062F56430}"/>
              </a:ext>
            </a:extLst>
          </p:cNvPr>
          <p:cNvSpPr/>
          <p:nvPr/>
        </p:nvSpPr>
        <p:spPr>
          <a:xfrm>
            <a:off x="1994304" y="613936"/>
            <a:ext cx="1769481" cy="1769481"/>
          </a:xfrm>
          <a:prstGeom prst="ellipse">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
        <p:nvSpPr>
          <p:cNvPr id="17" name="Tekstiruutu 16">
            <a:extLst>
              <a:ext uri="{FF2B5EF4-FFF2-40B4-BE49-F238E27FC236}">
                <a16:creationId xmlns:a16="http://schemas.microsoft.com/office/drawing/2014/main" id="{CBAFACA6-ADEF-AC41-AB34-E4C82FA373D1}"/>
              </a:ext>
            </a:extLst>
          </p:cNvPr>
          <p:cNvSpPr txBox="1"/>
          <p:nvPr/>
        </p:nvSpPr>
        <p:spPr>
          <a:xfrm>
            <a:off x="2215433" y="1098566"/>
            <a:ext cx="1314116" cy="769634"/>
          </a:xfrm>
          <a:prstGeom prst="rect">
            <a:avLst/>
          </a:prstGeom>
          <a:noFill/>
          <a:ln w="19050">
            <a:noFill/>
          </a:ln>
        </p:spPr>
        <p:txBody>
          <a:bodyPr wrap="square" rtlCol="0">
            <a:spAutoFit/>
          </a:bodyPr>
          <a:lstStyle/>
          <a:p>
            <a:pPr algn="ctr"/>
            <a:r>
              <a:rPr lang="fi-FI" sz="1467" b="1" dirty="0">
                <a:solidFill>
                  <a:schemeClr val="bg1"/>
                </a:solidFill>
              </a:rPr>
              <a:t>Ennalta-ehkäisevä toiminta</a:t>
            </a:r>
          </a:p>
        </p:txBody>
      </p:sp>
      <p:sp>
        <p:nvSpPr>
          <p:cNvPr id="22" name="Ellipsi 21">
            <a:extLst>
              <a:ext uri="{FF2B5EF4-FFF2-40B4-BE49-F238E27FC236}">
                <a16:creationId xmlns:a16="http://schemas.microsoft.com/office/drawing/2014/main" id="{BA6E96CE-C5FB-6656-6C9D-288F209412A9}"/>
              </a:ext>
            </a:extLst>
          </p:cNvPr>
          <p:cNvSpPr/>
          <p:nvPr/>
        </p:nvSpPr>
        <p:spPr>
          <a:xfrm>
            <a:off x="5188045" y="621049"/>
            <a:ext cx="1769481" cy="1769481"/>
          </a:xfrm>
          <a:prstGeom prst="ellipse">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
        <p:nvSpPr>
          <p:cNvPr id="34" name="Nuoli: Oikea 33">
            <a:extLst>
              <a:ext uri="{FF2B5EF4-FFF2-40B4-BE49-F238E27FC236}">
                <a16:creationId xmlns:a16="http://schemas.microsoft.com/office/drawing/2014/main" id="{D352F1CB-0894-C47A-2CB4-E5FD1D65A0A9}"/>
              </a:ext>
            </a:extLst>
          </p:cNvPr>
          <p:cNvSpPr/>
          <p:nvPr/>
        </p:nvSpPr>
        <p:spPr>
          <a:xfrm>
            <a:off x="3853036" y="2096191"/>
            <a:ext cx="1281969" cy="341597"/>
          </a:xfrm>
          <a:prstGeom prst="rightArrow">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
        <p:nvSpPr>
          <p:cNvPr id="27" name="Tekstiruutu 26">
            <a:extLst>
              <a:ext uri="{FF2B5EF4-FFF2-40B4-BE49-F238E27FC236}">
                <a16:creationId xmlns:a16="http://schemas.microsoft.com/office/drawing/2014/main" id="{73B3914C-41E5-0D17-C304-12DEC71EA7EB}"/>
              </a:ext>
            </a:extLst>
          </p:cNvPr>
          <p:cNvSpPr txBox="1"/>
          <p:nvPr/>
        </p:nvSpPr>
        <p:spPr>
          <a:xfrm>
            <a:off x="5339808" y="1190323"/>
            <a:ext cx="1435227" cy="543867"/>
          </a:xfrm>
          <a:prstGeom prst="rect">
            <a:avLst/>
          </a:prstGeom>
          <a:noFill/>
          <a:ln w="19050">
            <a:noFill/>
          </a:ln>
        </p:spPr>
        <p:txBody>
          <a:bodyPr wrap="square" rtlCol="0">
            <a:spAutoFit/>
          </a:bodyPr>
          <a:lstStyle/>
          <a:p>
            <a:pPr algn="ctr"/>
            <a:r>
              <a:rPr lang="fi-FI" sz="1467" b="1" dirty="0">
                <a:solidFill>
                  <a:schemeClr val="bg1"/>
                </a:solidFill>
              </a:rPr>
              <a:t>Varhainen puuttuminen</a:t>
            </a:r>
          </a:p>
        </p:txBody>
      </p:sp>
      <p:sp>
        <p:nvSpPr>
          <p:cNvPr id="25" name="Nuoli: Oikea 24">
            <a:extLst>
              <a:ext uri="{FF2B5EF4-FFF2-40B4-BE49-F238E27FC236}">
                <a16:creationId xmlns:a16="http://schemas.microsoft.com/office/drawing/2014/main" id="{EADEF9B5-502B-744B-1E0C-96A9BF01E764}"/>
              </a:ext>
            </a:extLst>
          </p:cNvPr>
          <p:cNvSpPr/>
          <p:nvPr/>
        </p:nvSpPr>
        <p:spPr>
          <a:xfrm>
            <a:off x="7075216" y="2096191"/>
            <a:ext cx="1281969" cy="341597"/>
          </a:xfrm>
          <a:prstGeom prst="rightArrow">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Tree>
    <p:extLst>
      <p:ext uri="{BB962C8B-B14F-4D97-AF65-F5344CB8AC3E}">
        <p14:creationId xmlns:p14="http://schemas.microsoft.com/office/powerpoint/2010/main" val="2900737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orakulmio 12">
            <a:extLst>
              <a:ext uri="{FF2B5EF4-FFF2-40B4-BE49-F238E27FC236}">
                <a16:creationId xmlns:a16="http://schemas.microsoft.com/office/drawing/2014/main" id="{FCA48C84-486F-BD53-DE34-2A477B19D8CB}"/>
              </a:ext>
            </a:extLst>
          </p:cNvPr>
          <p:cNvSpPr/>
          <p:nvPr/>
        </p:nvSpPr>
        <p:spPr>
          <a:xfrm>
            <a:off x="5422062" y="1828427"/>
            <a:ext cx="3111401" cy="4101004"/>
          </a:xfrm>
          <a:prstGeom prst="rect">
            <a:avLst/>
          </a:prstGeom>
          <a:solidFill>
            <a:srgbClr val="F8C2D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
        <p:nvSpPr>
          <p:cNvPr id="24" name="Ellipsi 23">
            <a:extLst>
              <a:ext uri="{FF2B5EF4-FFF2-40B4-BE49-F238E27FC236}">
                <a16:creationId xmlns:a16="http://schemas.microsoft.com/office/drawing/2014/main" id="{E975BE1E-1021-6823-1CB0-FC5AFB0D25BE}"/>
              </a:ext>
            </a:extLst>
          </p:cNvPr>
          <p:cNvSpPr/>
          <p:nvPr/>
        </p:nvSpPr>
        <p:spPr>
          <a:xfrm>
            <a:off x="6224660" y="684084"/>
            <a:ext cx="1769481" cy="1769481"/>
          </a:xfrm>
          <a:prstGeom prst="ellipse">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
        <p:nvSpPr>
          <p:cNvPr id="12" name="Suorakulmio 11">
            <a:extLst>
              <a:ext uri="{FF2B5EF4-FFF2-40B4-BE49-F238E27FC236}">
                <a16:creationId xmlns:a16="http://schemas.microsoft.com/office/drawing/2014/main" id="{343C26CF-32D5-661C-F77E-CBB71E4321C8}"/>
              </a:ext>
            </a:extLst>
          </p:cNvPr>
          <p:cNvSpPr/>
          <p:nvPr/>
        </p:nvSpPr>
        <p:spPr>
          <a:xfrm>
            <a:off x="2161664" y="1828427"/>
            <a:ext cx="3111401" cy="4099443"/>
          </a:xfrm>
          <a:prstGeom prst="rect">
            <a:avLst/>
          </a:prstGeom>
          <a:solidFill>
            <a:srgbClr val="FCD8C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
        <p:nvSpPr>
          <p:cNvPr id="28" name="Tekstiruutu 27">
            <a:extLst>
              <a:ext uri="{FF2B5EF4-FFF2-40B4-BE49-F238E27FC236}">
                <a16:creationId xmlns:a16="http://schemas.microsoft.com/office/drawing/2014/main" id="{02A7D728-60A6-3A8A-F095-E2DD48BE1CC9}"/>
              </a:ext>
            </a:extLst>
          </p:cNvPr>
          <p:cNvSpPr txBox="1"/>
          <p:nvPr/>
        </p:nvSpPr>
        <p:spPr>
          <a:xfrm>
            <a:off x="6758112" y="1363637"/>
            <a:ext cx="1655689" cy="379656"/>
          </a:xfrm>
          <a:prstGeom prst="rect">
            <a:avLst/>
          </a:prstGeom>
          <a:noFill/>
          <a:ln w="19050">
            <a:noFill/>
          </a:ln>
        </p:spPr>
        <p:txBody>
          <a:bodyPr wrap="square" rtlCol="0">
            <a:spAutoFit/>
          </a:bodyPr>
          <a:lstStyle/>
          <a:p>
            <a:r>
              <a:rPr lang="fi-FI" sz="1867" b="1" dirty="0">
                <a:solidFill>
                  <a:schemeClr val="bg1"/>
                </a:solidFill>
              </a:rPr>
              <a:t>150 h</a:t>
            </a:r>
          </a:p>
        </p:txBody>
      </p:sp>
      <p:sp>
        <p:nvSpPr>
          <p:cNvPr id="20" name="Tekstiruutu 19">
            <a:extLst>
              <a:ext uri="{FF2B5EF4-FFF2-40B4-BE49-F238E27FC236}">
                <a16:creationId xmlns:a16="http://schemas.microsoft.com/office/drawing/2014/main" id="{24A8F3F9-09F4-C830-C79A-3F0EBE249BF9}"/>
              </a:ext>
            </a:extLst>
          </p:cNvPr>
          <p:cNvSpPr txBox="1"/>
          <p:nvPr/>
        </p:nvSpPr>
        <p:spPr>
          <a:xfrm>
            <a:off x="2354997" y="2857691"/>
            <a:ext cx="3017108" cy="2719719"/>
          </a:xfrm>
          <a:prstGeom prst="rect">
            <a:avLst/>
          </a:prstGeom>
          <a:noFill/>
        </p:spPr>
        <p:txBody>
          <a:bodyPr wrap="square" rtlCol="0">
            <a:spAutoFit/>
          </a:bodyPr>
          <a:lstStyle/>
          <a:p>
            <a:pPr marL="228594" indent="-228594" fontAlgn="base">
              <a:buFont typeface="Arial" panose="020B0604020202020204" pitchFamily="34" charset="0"/>
              <a:buChar char="•"/>
            </a:pPr>
            <a:r>
              <a:rPr lang="fi-FI" sz="1067" dirty="0">
                <a:solidFill>
                  <a:srgbClr val="333333"/>
                </a:solidFill>
                <a:latin typeface="+mj-lt"/>
              </a:rPr>
              <a:t>Huoltaja saa Wilma-viestinä </a:t>
            </a:r>
            <a:br>
              <a:rPr lang="fi-FI" sz="1067" dirty="0">
                <a:solidFill>
                  <a:srgbClr val="333333"/>
                </a:solidFill>
                <a:latin typeface="+mj-lt"/>
              </a:rPr>
            </a:br>
            <a:r>
              <a:rPr lang="fi-FI" sz="1067" dirty="0">
                <a:solidFill>
                  <a:srgbClr val="333333"/>
                </a:solidFill>
                <a:latin typeface="+mj-lt"/>
              </a:rPr>
              <a:t>poissaolokoosteen. </a:t>
            </a:r>
          </a:p>
          <a:p>
            <a:pPr marL="228594" indent="-228594" fontAlgn="base">
              <a:buFont typeface="Arial" panose="020B0604020202020204" pitchFamily="34" charset="0"/>
              <a:buChar char="•"/>
            </a:pPr>
            <a:r>
              <a:rPr lang="fi-FI" sz="1067" dirty="0">
                <a:solidFill>
                  <a:srgbClr val="333333"/>
                </a:solidFill>
                <a:latin typeface="+mj-lt"/>
              </a:rPr>
              <a:t>Huoltaja ilmoittaa opettajalle poissaolojen syistä. </a:t>
            </a:r>
          </a:p>
          <a:p>
            <a:pPr marL="228594" indent="-228594" fontAlgn="base">
              <a:buFont typeface="Arial" panose="020B0604020202020204" pitchFamily="34" charset="0"/>
              <a:buChar char="•"/>
            </a:pPr>
            <a:r>
              <a:rPr lang="fi-FI" sz="1067" dirty="0">
                <a:solidFill>
                  <a:srgbClr val="333333"/>
                </a:solidFill>
                <a:latin typeface="+mj-lt"/>
              </a:rPr>
              <a:t>Opettaja keskustelee oppilaan ja huoltajan kanssa poissaolojen syistä.</a:t>
            </a:r>
          </a:p>
          <a:p>
            <a:pPr marL="228594" indent="-228594" fontAlgn="base">
              <a:buFont typeface="Arial" panose="020B0604020202020204" pitchFamily="34" charset="0"/>
              <a:buChar char="•"/>
            </a:pPr>
            <a:r>
              <a:rPr lang="fi-FI" sz="1067" dirty="0">
                <a:solidFill>
                  <a:srgbClr val="333333"/>
                </a:solidFill>
                <a:latin typeface="+mj-lt"/>
              </a:rPr>
              <a:t>Selvitetään poissaolojen vaikutukset opiskeluun ja mahdollisen lisätuen tarve. </a:t>
            </a:r>
          </a:p>
          <a:p>
            <a:pPr marL="228594" indent="-228594" fontAlgn="base">
              <a:buFont typeface="Arial" panose="020B0604020202020204" pitchFamily="34" charset="0"/>
              <a:buChar char="•"/>
            </a:pPr>
            <a:r>
              <a:rPr lang="fi-FI" sz="1067" dirty="0">
                <a:solidFill>
                  <a:srgbClr val="333333"/>
                </a:solidFill>
                <a:latin typeface="+mj-lt"/>
              </a:rPr>
              <a:t>Oppilaan koulunkäyntiä ja oppimista tuetaan yhteistyössä </a:t>
            </a:r>
            <a:br>
              <a:rPr lang="fi-FI" sz="1067" dirty="0">
                <a:solidFill>
                  <a:srgbClr val="333333"/>
                </a:solidFill>
                <a:latin typeface="+mj-lt"/>
              </a:rPr>
            </a:br>
            <a:r>
              <a:rPr lang="fi-FI" sz="1067" dirty="0">
                <a:solidFill>
                  <a:srgbClr val="333333"/>
                </a:solidFill>
                <a:latin typeface="+mj-lt"/>
              </a:rPr>
              <a:t>opiskeluhuoltohenkilöstön kanssa.</a:t>
            </a:r>
          </a:p>
          <a:p>
            <a:pPr marL="228594" indent="-228594" fontAlgn="base">
              <a:buFont typeface="Arial" panose="020B0604020202020204" pitchFamily="34" charset="0"/>
              <a:buChar char="•"/>
            </a:pPr>
            <a:r>
              <a:rPr lang="fi-FI" sz="1067" dirty="0">
                <a:solidFill>
                  <a:srgbClr val="333333"/>
                </a:solidFill>
                <a:latin typeface="+mj-lt"/>
              </a:rPr>
              <a:t>Monialainen asiantuntijaryhmä MAR-palaveri tarvittaessa.</a:t>
            </a:r>
          </a:p>
          <a:p>
            <a:pPr marL="228594" indent="-228594" fontAlgn="base">
              <a:buFont typeface="Arial" panose="020B0604020202020204" pitchFamily="34" charset="0"/>
              <a:buChar char="•"/>
            </a:pPr>
            <a:r>
              <a:rPr lang="fi-FI" sz="1067" dirty="0">
                <a:latin typeface="+mj-lt"/>
              </a:rPr>
              <a:t>Huoltaja huolehtii, että oppivelvollinen suorittaa oppivelvollisuuden.</a:t>
            </a:r>
          </a:p>
          <a:p>
            <a:pPr marL="228594" indent="-228594" fontAlgn="base">
              <a:buFont typeface="Arial" panose="020B0604020202020204" pitchFamily="34" charset="0"/>
              <a:buChar char="•"/>
            </a:pPr>
            <a:endParaRPr lang="fi-FI" sz="1067" dirty="0">
              <a:solidFill>
                <a:srgbClr val="333333"/>
              </a:solidFill>
              <a:latin typeface="+mj-lt"/>
            </a:endParaRPr>
          </a:p>
        </p:txBody>
      </p:sp>
      <p:sp>
        <p:nvSpPr>
          <p:cNvPr id="32" name="Tekstiruutu 31">
            <a:extLst>
              <a:ext uri="{FF2B5EF4-FFF2-40B4-BE49-F238E27FC236}">
                <a16:creationId xmlns:a16="http://schemas.microsoft.com/office/drawing/2014/main" id="{F85D0D5F-3090-99AB-0CD6-DF32E6D5FAEB}"/>
              </a:ext>
            </a:extLst>
          </p:cNvPr>
          <p:cNvSpPr txBox="1"/>
          <p:nvPr/>
        </p:nvSpPr>
        <p:spPr>
          <a:xfrm>
            <a:off x="5635380" y="2857691"/>
            <a:ext cx="2948040" cy="2883931"/>
          </a:xfrm>
          <a:prstGeom prst="rect">
            <a:avLst/>
          </a:prstGeom>
          <a:noFill/>
        </p:spPr>
        <p:txBody>
          <a:bodyPr wrap="square" rtlCol="0">
            <a:spAutoFit/>
          </a:bodyPr>
          <a:lstStyle/>
          <a:p>
            <a:pPr marL="228594" indent="-228594">
              <a:buFont typeface="Arial" panose="020B0604020202020204" pitchFamily="34" charset="0"/>
              <a:buChar char="•"/>
            </a:pPr>
            <a:r>
              <a:rPr lang="fi-FI" sz="1067" dirty="0">
                <a:solidFill>
                  <a:srgbClr val="151515"/>
                </a:solidFill>
                <a:latin typeface="+mj-lt"/>
              </a:rPr>
              <a:t>Huoltaja saa Wilma-viestinä </a:t>
            </a:r>
            <a:br>
              <a:rPr lang="fi-FI" sz="1067" dirty="0">
                <a:solidFill>
                  <a:srgbClr val="151515"/>
                </a:solidFill>
                <a:latin typeface="+mj-lt"/>
              </a:rPr>
            </a:br>
            <a:r>
              <a:rPr lang="fi-FI" sz="1067" dirty="0">
                <a:solidFill>
                  <a:srgbClr val="151515"/>
                </a:solidFill>
                <a:latin typeface="+mj-lt"/>
              </a:rPr>
              <a:t>poissaolokoosteen. </a:t>
            </a:r>
          </a:p>
          <a:p>
            <a:pPr marL="228594" indent="-228594">
              <a:buFont typeface="Arial" panose="020B0604020202020204" pitchFamily="34" charset="0"/>
              <a:buChar char="•"/>
            </a:pPr>
            <a:r>
              <a:rPr lang="fi-FI" sz="1067" dirty="0">
                <a:solidFill>
                  <a:srgbClr val="151515"/>
                </a:solidFill>
                <a:latin typeface="+mj-lt"/>
              </a:rPr>
              <a:t>Huoltaja ilmoittaa opettajalle poissaolojen syistä. </a:t>
            </a:r>
            <a:endParaRPr lang="fi-FI" sz="1067" dirty="0"/>
          </a:p>
          <a:p>
            <a:pPr marL="228594" indent="-228594">
              <a:buFont typeface="Arial" panose="020B0604020202020204" pitchFamily="34" charset="0"/>
              <a:buChar char="•"/>
            </a:pPr>
            <a:r>
              <a:rPr lang="fi-FI" sz="1067" dirty="0"/>
              <a:t>Koulu järjestää MAR-palaverin, jossa oppilaan tilanne arvioidaan opettajan, oppilaan, huoltajan ja monialaisen asiantuntijaryhmän kanssa.</a:t>
            </a:r>
          </a:p>
          <a:p>
            <a:pPr marL="228594" indent="-228594">
              <a:buFont typeface="Arial" panose="020B0604020202020204" pitchFamily="34" charset="0"/>
              <a:buChar char="•"/>
            </a:pPr>
            <a:r>
              <a:rPr lang="fi-FI" sz="1067" dirty="0"/>
              <a:t>Koulu konsultoi perhe- ja sosiaalipalveluita palvelutarpeen arvioimiseksi.</a:t>
            </a:r>
            <a:endParaRPr lang="fi-FI" sz="1067" dirty="0">
              <a:solidFill>
                <a:srgbClr val="151515"/>
              </a:solidFill>
              <a:latin typeface="+mj-lt"/>
            </a:endParaRPr>
          </a:p>
          <a:p>
            <a:pPr marL="228594" indent="-228594">
              <a:buFont typeface="Arial" panose="020B0604020202020204" pitchFamily="34" charset="0"/>
              <a:buChar char="•"/>
            </a:pPr>
            <a:r>
              <a:rPr lang="fi-FI" sz="1067" dirty="0">
                <a:solidFill>
                  <a:srgbClr val="151515"/>
                </a:solidFill>
                <a:latin typeface="+mj-lt"/>
              </a:rPr>
              <a:t>Opettaja tekee lastensuojeluilmoituksen.</a:t>
            </a:r>
          </a:p>
          <a:p>
            <a:pPr marL="228594" indent="-228594">
              <a:buFont typeface="Arial" panose="020B0604020202020204" pitchFamily="34" charset="0"/>
              <a:buChar char="•"/>
            </a:pPr>
            <a:r>
              <a:rPr lang="fi-FI" sz="1067" dirty="0">
                <a:latin typeface="+mj-lt"/>
              </a:rPr>
              <a:t>Huoltaja huolehtii, että oppivelvollinen suorittaa oppivelvollisuuden.</a:t>
            </a:r>
          </a:p>
          <a:p>
            <a:pPr marL="228594" indent="-228594">
              <a:buFont typeface="Arial" panose="020B0604020202020204" pitchFamily="34" charset="0"/>
              <a:buChar char="•"/>
            </a:pPr>
            <a:endParaRPr lang="fi-FI" sz="1067" dirty="0">
              <a:solidFill>
                <a:srgbClr val="151515"/>
              </a:solidFill>
              <a:latin typeface="+mj-lt"/>
            </a:endParaRPr>
          </a:p>
          <a:p>
            <a:pPr marL="228594" indent="-228594">
              <a:buFont typeface="Arial" panose="020B0604020202020204" pitchFamily="34" charset="0"/>
              <a:buChar char="•"/>
            </a:pPr>
            <a:endParaRPr lang="fi-FI" sz="1067" dirty="0">
              <a:solidFill>
                <a:srgbClr val="151515"/>
              </a:solidFill>
              <a:latin typeface="+mj-lt"/>
            </a:endParaRPr>
          </a:p>
          <a:p>
            <a:pPr marL="228594" indent="-228594">
              <a:buFont typeface="Arial" panose="020B0604020202020204" pitchFamily="34" charset="0"/>
              <a:buChar char="•"/>
            </a:pPr>
            <a:endParaRPr lang="fi-FI" sz="1067" dirty="0">
              <a:solidFill>
                <a:srgbClr val="151515"/>
              </a:solidFill>
              <a:latin typeface="+mj-lt"/>
            </a:endParaRPr>
          </a:p>
        </p:txBody>
      </p:sp>
      <p:sp>
        <p:nvSpPr>
          <p:cNvPr id="17" name="Tekstiruutu 16">
            <a:extLst>
              <a:ext uri="{FF2B5EF4-FFF2-40B4-BE49-F238E27FC236}">
                <a16:creationId xmlns:a16="http://schemas.microsoft.com/office/drawing/2014/main" id="{CBAFACA6-ADEF-AC41-AB34-E4C82FA373D1}"/>
              </a:ext>
            </a:extLst>
          </p:cNvPr>
          <p:cNvSpPr txBox="1"/>
          <p:nvPr/>
        </p:nvSpPr>
        <p:spPr>
          <a:xfrm>
            <a:off x="2247385" y="1293487"/>
            <a:ext cx="1314116" cy="379656"/>
          </a:xfrm>
          <a:prstGeom prst="rect">
            <a:avLst/>
          </a:prstGeom>
          <a:noFill/>
          <a:ln w="19050">
            <a:noFill/>
          </a:ln>
        </p:spPr>
        <p:txBody>
          <a:bodyPr wrap="square" rtlCol="0">
            <a:spAutoFit/>
          </a:bodyPr>
          <a:lstStyle/>
          <a:p>
            <a:pPr algn="ctr"/>
            <a:r>
              <a:rPr lang="fi-FI" sz="1867" b="1" dirty="0">
                <a:solidFill>
                  <a:schemeClr val="bg1"/>
                </a:solidFill>
              </a:rPr>
              <a:t>80 h</a:t>
            </a:r>
          </a:p>
        </p:txBody>
      </p:sp>
      <p:sp>
        <p:nvSpPr>
          <p:cNvPr id="22" name="Ellipsi 21">
            <a:extLst>
              <a:ext uri="{FF2B5EF4-FFF2-40B4-BE49-F238E27FC236}">
                <a16:creationId xmlns:a16="http://schemas.microsoft.com/office/drawing/2014/main" id="{BA6E96CE-C5FB-6656-6C9D-288F209412A9}"/>
              </a:ext>
            </a:extLst>
          </p:cNvPr>
          <p:cNvSpPr/>
          <p:nvPr/>
        </p:nvSpPr>
        <p:spPr>
          <a:xfrm>
            <a:off x="2972094" y="621049"/>
            <a:ext cx="1769481" cy="1769481"/>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
        <p:nvSpPr>
          <p:cNvPr id="27" name="Tekstiruutu 26">
            <a:extLst>
              <a:ext uri="{FF2B5EF4-FFF2-40B4-BE49-F238E27FC236}">
                <a16:creationId xmlns:a16="http://schemas.microsoft.com/office/drawing/2014/main" id="{73B3914C-41E5-0D17-C304-12DEC71EA7EB}"/>
              </a:ext>
            </a:extLst>
          </p:cNvPr>
          <p:cNvSpPr txBox="1"/>
          <p:nvPr/>
        </p:nvSpPr>
        <p:spPr>
          <a:xfrm>
            <a:off x="3159319" y="1272393"/>
            <a:ext cx="1435227" cy="379656"/>
          </a:xfrm>
          <a:prstGeom prst="rect">
            <a:avLst/>
          </a:prstGeom>
          <a:noFill/>
          <a:ln w="19050">
            <a:noFill/>
          </a:ln>
        </p:spPr>
        <p:txBody>
          <a:bodyPr wrap="square" rtlCol="0">
            <a:spAutoFit/>
          </a:bodyPr>
          <a:lstStyle/>
          <a:p>
            <a:pPr algn="ctr"/>
            <a:r>
              <a:rPr lang="fi-FI" sz="1867" b="1" dirty="0">
                <a:solidFill>
                  <a:schemeClr val="bg1"/>
                </a:solidFill>
              </a:rPr>
              <a:t>100 h</a:t>
            </a:r>
          </a:p>
        </p:txBody>
      </p:sp>
      <p:sp>
        <p:nvSpPr>
          <p:cNvPr id="25" name="Nuoli: Oikea 24">
            <a:extLst>
              <a:ext uri="{FF2B5EF4-FFF2-40B4-BE49-F238E27FC236}">
                <a16:creationId xmlns:a16="http://schemas.microsoft.com/office/drawing/2014/main" id="{EADEF9B5-502B-744B-1E0C-96A9BF01E764}"/>
              </a:ext>
            </a:extLst>
          </p:cNvPr>
          <p:cNvSpPr/>
          <p:nvPr/>
        </p:nvSpPr>
        <p:spPr>
          <a:xfrm>
            <a:off x="4788348" y="2212616"/>
            <a:ext cx="1281969" cy="341597"/>
          </a:xfrm>
          <a:prstGeom prst="rightArrow">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sz="2400"/>
          </a:p>
        </p:txBody>
      </p:sp>
    </p:spTree>
    <p:extLst>
      <p:ext uri="{BB962C8B-B14F-4D97-AF65-F5344CB8AC3E}">
        <p14:creationId xmlns:p14="http://schemas.microsoft.com/office/powerpoint/2010/main" val="1872285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C2DEF-7C74-0428-50B3-A53CD78AB183}"/>
            </a:ext>
          </a:extLst>
        </p:cNvPr>
        <p:cNvGrpSpPr/>
        <p:nvPr/>
      </p:nvGrpSpPr>
      <p:grpSpPr>
        <a:xfrm>
          <a:off x="0" y="0"/>
          <a:ext cx="0" cy="0"/>
          <a:chOff x="0" y="0"/>
          <a:chExt cx="0" cy="0"/>
        </a:xfrm>
      </p:grpSpPr>
      <p:pic>
        <p:nvPicPr>
          <p:cNvPr id="7" name="Kuvan paikkamerkki 6">
            <a:extLst>
              <a:ext uri="{FF2B5EF4-FFF2-40B4-BE49-F238E27FC236}">
                <a16:creationId xmlns:a16="http://schemas.microsoft.com/office/drawing/2014/main" id="{907D49C8-EED2-5F3B-D9C7-2FD8D361B7E4}"/>
              </a:ext>
              <a:ext uri="{C183D7F6-B498-43B3-948B-1728B52AA6E4}">
                <adec:decorative xmlns:adec="http://schemas.microsoft.com/office/drawing/2017/decorative" val="1"/>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5720" b="5720"/>
          <a:stretch/>
        </p:blipFill>
        <p:spPr/>
      </p:pic>
      <p:sp>
        <p:nvSpPr>
          <p:cNvPr id="5" name="Tekstin paikkamerkki 4">
            <a:extLst>
              <a:ext uri="{FF2B5EF4-FFF2-40B4-BE49-F238E27FC236}">
                <a16:creationId xmlns:a16="http://schemas.microsoft.com/office/drawing/2014/main" id="{2B4D6E89-C60C-5B43-CB93-72C71F0BE36B}"/>
              </a:ext>
            </a:extLst>
          </p:cNvPr>
          <p:cNvSpPr>
            <a:spLocks noGrp="1"/>
          </p:cNvSpPr>
          <p:nvPr>
            <p:ph type="body" sz="quarter" idx="19"/>
          </p:nvPr>
        </p:nvSpPr>
        <p:spPr>
          <a:xfrm>
            <a:off x="786776" y="6368336"/>
            <a:ext cx="947571" cy="284157"/>
          </a:xfrm>
        </p:spPr>
        <p:txBody>
          <a:bodyPr/>
          <a:lstStyle/>
          <a:p>
            <a:r>
              <a:rPr lang="fi-FI" noProof="0"/>
              <a:t>Vilma Hildén</a:t>
            </a:r>
          </a:p>
        </p:txBody>
      </p:sp>
      <p:sp>
        <p:nvSpPr>
          <p:cNvPr id="2" name="Otsikko 1">
            <a:extLst>
              <a:ext uri="{FF2B5EF4-FFF2-40B4-BE49-F238E27FC236}">
                <a16:creationId xmlns:a16="http://schemas.microsoft.com/office/drawing/2014/main" id="{EEB54361-F235-B5B2-2190-F75A275D72EB}"/>
              </a:ext>
            </a:extLst>
          </p:cNvPr>
          <p:cNvSpPr>
            <a:spLocks noGrp="1"/>
          </p:cNvSpPr>
          <p:nvPr>
            <p:ph type="title" idx="4294967295"/>
          </p:nvPr>
        </p:nvSpPr>
        <p:spPr>
          <a:xfrm>
            <a:off x="6719570" y="824484"/>
            <a:ext cx="5289550" cy="1409700"/>
          </a:xfrm>
        </p:spPr>
        <p:txBody>
          <a:bodyPr/>
          <a:lstStyle/>
          <a:p>
            <a:r>
              <a:rPr lang="fi-FI" spc="-150" noProof="0"/>
              <a:t>Seuraavana Turku. </a:t>
            </a:r>
            <a:r>
              <a:rPr lang="sv-SE" spc="-150" noProof="0"/>
              <a:t>Nästa</a:t>
            </a:r>
            <a:r>
              <a:rPr lang="fi-FI" spc="-150" noProof="0"/>
              <a:t> Åbo.</a:t>
            </a:r>
          </a:p>
        </p:txBody>
      </p:sp>
    </p:spTree>
    <p:extLst>
      <p:ext uri="{BB962C8B-B14F-4D97-AF65-F5344CB8AC3E}">
        <p14:creationId xmlns:p14="http://schemas.microsoft.com/office/powerpoint/2010/main" val="4122841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CA8B37-C334-4EAC-E932-031A2105C4ED}"/>
              </a:ext>
            </a:extLst>
          </p:cNvPr>
          <p:cNvSpPr>
            <a:spLocks noGrp="1"/>
          </p:cNvSpPr>
          <p:nvPr>
            <p:ph type="title"/>
          </p:nvPr>
        </p:nvSpPr>
        <p:spPr>
          <a:xfrm>
            <a:off x="6409944" y="1088136"/>
            <a:ext cx="5296503" cy="192024"/>
          </a:xfrm>
        </p:spPr>
        <p:txBody>
          <a:bodyPr/>
          <a:lstStyle/>
          <a:p>
            <a:br>
              <a:rPr lang="fi-FI" sz="6000" b="0" dirty="0"/>
            </a:br>
            <a:br>
              <a:rPr lang="fi-FI" sz="6000" b="0" dirty="0"/>
            </a:br>
            <a:br>
              <a:rPr lang="fi-FI" sz="6000" b="0" dirty="0"/>
            </a:br>
            <a:br>
              <a:rPr lang="fi-FI" sz="6000" b="0" dirty="0"/>
            </a:br>
            <a:br>
              <a:rPr lang="fi-FI" sz="6000" b="0" dirty="0"/>
            </a:br>
            <a:r>
              <a:rPr lang="fi-FI" sz="3200" b="0" dirty="0"/>
              <a:t>Lausteen koulu on </a:t>
            </a:r>
            <a:br>
              <a:rPr lang="fi-FI" sz="3200" b="0" dirty="0"/>
            </a:br>
            <a:r>
              <a:rPr lang="fi-FI" sz="3200" b="0" dirty="0"/>
              <a:t>Paras paikka opettaa ja oppia vuonna 2026</a:t>
            </a:r>
            <a:br>
              <a:rPr lang="fi-FI" sz="2400" b="0" dirty="0"/>
            </a:br>
            <a:br>
              <a:rPr lang="fi-FI" sz="2400" b="0" dirty="0"/>
            </a:br>
            <a:r>
              <a:rPr lang="fi-FI" sz="2000" b="0" spc="0" dirty="0"/>
              <a:t>OAJ:n hallitus on valinnut Paras paikka opettaa ja oppia 2026 -kilpailun voittajaksi Lausteen koulun Turusta. Lausteen koulu on yhteisö, jossa viihtyvät sekä opiskelijat että henkilöstö.</a:t>
            </a:r>
            <a:br>
              <a:rPr lang="fi-FI" sz="2000" b="0" spc="0" dirty="0"/>
            </a:br>
            <a:br>
              <a:rPr lang="fi-FI" sz="2000" b="0" spc="0" dirty="0"/>
            </a:br>
            <a:r>
              <a:rPr lang="fi-FI" sz="2000" b="0" spc="0" dirty="0"/>
              <a:t>OAJ palkitsi koulun vahvasta yhteisöllisyydestä, korkeasta hyvinvoinnista sekä tavasta tehdä monikulttuurisesta arjesta pedagoginen voimavara.</a:t>
            </a:r>
            <a:br>
              <a:rPr lang="fi-FI" sz="2000" b="0" dirty="0"/>
            </a:br>
            <a:br>
              <a:rPr lang="fi-FI" sz="2400" b="0" dirty="0"/>
            </a:br>
            <a:endParaRPr lang="en-US" sz="2400" dirty="0"/>
          </a:p>
        </p:txBody>
      </p:sp>
      <p:pic>
        <p:nvPicPr>
          <p:cNvPr id="9" name="Kuvan paikkamerkki 8">
            <a:extLst>
              <a:ext uri="{FF2B5EF4-FFF2-40B4-BE49-F238E27FC236}">
                <a16:creationId xmlns:a16="http://schemas.microsoft.com/office/drawing/2014/main" id="{2B42F05C-98D4-A005-2DCB-CC1F99061130}"/>
              </a:ext>
            </a:extLst>
          </p:cNvPr>
          <p:cNvPicPr>
            <a:picLocks noGrp="1" noChangeAspect="1"/>
          </p:cNvPicPr>
          <p:nvPr>
            <p:ph type="pic" sz="quarter" idx="13"/>
          </p:nvPr>
        </p:nvPicPr>
        <p:blipFill>
          <a:blip r:embed="rId2"/>
          <a:srcRect l="20411" r="20411"/>
          <a:stretch/>
        </p:blipFill>
        <p:spPr>
          <a:xfrm>
            <a:off x="142822" y="-151527"/>
            <a:ext cx="6096000" cy="6868800"/>
          </a:xfrm>
          <a:prstGeom prst="flowChartDelay">
            <a:avLst/>
          </a:prstGeom>
          <a:solidFill>
            <a:prstClr val="white">
              <a:lumMod val="95000"/>
            </a:prstClr>
          </a:solidFill>
        </p:spPr>
      </p:pic>
      <p:sp>
        <p:nvSpPr>
          <p:cNvPr id="11" name="Tekstin paikkamerkki 10">
            <a:extLst>
              <a:ext uri="{FF2B5EF4-FFF2-40B4-BE49-F238E27FC236}">
                <a16:creationId xmlns:a16="http://schemas.microsoft.com/office/drawing/2014/main" id="{28B10F5B-33E8-41E5-CB9A-084007CE266D}"/>
              </a:ext>
            </a:extLst>
          </p:cNvPr>
          <p:cNvSpPr>
            <a:spLocks noGrp="1"/>
          </p:cNvSpPr>
          <p:nvPr>
            <p:ph type="body" sz="quarter" idx="19"/>
          </p:nvPr>
        </p:nvSpPr>
        <p:spPr>
          <a:xfrm>
            <a:off x="142822" y="6440700"/>
            <a:ext cx="1291415" cy="276573"/>
          </a:xfrm>
        </p:spPr>
        <p:txBody>
          <a:bodyPr/>
          <a:lstStyle/>
          <a:p>
            <a:r>
              <a:rPr lang="fi-FI" dirty="0"/>
              <a:t>Marttiina Sairanen</a:t>
            </a:r>
          </a:p>
        </p:txBody>
      </p:sp>
    </p:spTree>
    <p:extLst>
      <p:ext uri="{BB962C8B-B14F-4D97-AF65-F5344CB8AC3E}">
        <p14:creationId xmlns:p14="http://schemas.microsoft.com/office/powerpoint/2010/main" val="1778872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08939B7-F30F-7493-1ACD-155D2E3A6E29}"/>
              </a:ext>
            </a:extLst>
          </p:cNvPr>
          <p:cNvSpPr>
            <a:spLocks noGrp="1"/>
          </p:cNvSpPr>
          <p:nvPr>
            <p:ph type="title"/>
          </p:nvPr>
        </p:nvSpPr>
        <p:spPr>
          <a:xfrm>
            <a:off x="6568041" y="1020278"/>
            <a:ext cx="4765692" cy="1473449"/>
          </a:xfrm>
        </p:spPr>
        <p:txBody>
          <a:bodyPr wrap="square" anchor="b">
            <a:normAutofit/>
          </a:bodyPr>
          <a:lstStyle/>
          <a:p>
            <a:r>
              <a:rPr lang="fi-FI" sz="4000"/>
              <a:t>Ajankohtaista</a:t>
            </a:r>
            <a:br>
              <a:rPr lang="fi-FI" sz="4000"/>
            </a:br>
            <a:r>
              <a:rPr lang="fi-FI" sz="4000"/>
              <a:t>Lausteen koulussa</a:t>
            </a:r>
          </a:p>
        </p:txBody>
      </p:sp>
      <p:sp>
        <p:nvSpPr>
          <p:cNvPr id="5" name="Sisällön paikkamerkki 4">
            <a:extLst>
              <a:ext uri="{FF2B5EF4-FFF2-40B4-BE49-F238E27FC236}">
                <a16:creationId xmlns:a16="http://schemas.microsoft.com/office/drawing/2014/main" id="{84767FE4-30CD-69CB-16AB-737AAB900587}"/>
              </a:ext>
            </a:extLst>
          </p:cNvPr>
          <p:cNvSpPr>
            <a:spLocks noGrp="1"/>
          </p:cNvSpPr>
          <p:nvPr>
            <p:ph type="body" idx="1"/>
          </p:nvPr>
        </p:nvSpPr>
        <p:spPr>
          <a:xfrm>
            <a:off x="6568040" y="2657496"/>
            <a:ext cx="4765693" cy="3260558"/>
          </a:xfrm>
        </p:spPr>
        <p:txBody>
          <a:bodyPr>
            <a:normAutofit/>
          </a:bodyPr>
          <a:lstStyle/>
          <a:p>
            <a:pPr>
              <a:lnSpc>
                <a:spcPct val="97000"/>
              </a:lnSpc>
            </a:pPr>
            <a:r>
              <a:rPr lang="fi-FI" dirty="0"/>
              <a:t>Oppilasmäärä 290</a:t>
            </a:r>
          </a:p>
          <a:p>
            <a:pPr>
              <a:lnSpc>
                <a:spcPct val="97000"/>
              </a:lnSpc>
            </a:pPr>
            <a:r>
              <a:rPr lang="fi-FI" dirty="0"/>
              <a:t>18 luokkaa</a:t>
            </a:r>
          </a:p>
          <a:p>
            <a:pPr>
              <a:lnSpc>
                <a:spcPct val="97000"/>
              </a:lnSpc>
            </a:pPr>
            <a:r>
              <a:rPr lang="fi-FI" dirty="0"/>
              <a:t>Karhunaukion koulun suunnittelu etenee, valmista arviolta vuonna 2029</a:t>
            </a:r>
          </a:p>
          <a:p>
            <a:pPr>
              <a:lnSpc>
                <a:spcPct val="97000"/>
              </a:lnSpc>
            </a:pPr>
            <a:r>
              <a:rPr lang="fi-FI" dirty="0"/>
              <a:t>Lausteen koulussa jatkuu lv. 23-24 aloitettu </a:t>
            </a:r>
            <a:r>
              <a:rPr lang="fi-FI" dirty="0" err="1"/>
              <a:t>ProKoulu</a:t>
            </a:r>
            <a:r>
              <a:rPr lang="fi-FI" dirty="0"/>
              <a:t>-toiminta</a:t>
            </a:r>
          </a:p>
          <a:p>
            <a:pPr marL="0" indent="0">
              <a:lnSpc>
                <a:spcPct val="97000"/>
              </a:lnSpc>
              <a:buNone/>
            </a:pPr>
            <a:r>
              <a:rPr lang="fi-FI" dirty="0">
                <a:hlinkClick r:id="rId2"/>
              </a:rPr>
              <a:t>Toimintamalli koulussa – </a:t>
            </a:r>
            <a:r>
              <a:rPr lang="fi-FI" dirty="0" err="1">
                <a:hlinkClick r:id="rId2"/>
              </a:rPr>
              <a:t>Prokoulu</a:t>
            </a:r>
            <a:endParaRPr lang="fi-FI" dirty="0"/>
          </a:p>
          <a:p>
            <a:pPr>
              <a:lnSpc>
                <a:spcPct val="97000"/>
              </a:lnSpc>
            </a:pPr>
            <a:endParaRPr lang="fi-FI" dirty="0"/>
          </a:p>
        </p:txBody>
      </p:sp>
      <p:pic>
        <p:nvPicPr>
          <p:cNvPr id="4" name="Kuva 3">
            <a:extLst>
              <a:ext uri="{FF2B5EF4-FFF2-40B4-BE49-F238E27FC236}">
                <a16:creationId xmlns:a16="http://schemas.microsoft.com/office/drawing/2014/main" id="{14ECEB76-34EB-4444-B710-F9B7E2BB444B}"/>
              </a:ext>
            </a:extLst>
          </p:cNvPr>
          <p:cNvPicPr>
            <a:picLocks noChangeAspect="1"/>
          </p:cNvPicPr>
          <p:nvPr/>
        </p:nvPicPr>
        <p:blipFill rotWithShape="1">
          <a:blip r:embed="rId3">
            <a:extLst>
              <a:ext uri="{28A0092B-C50C-407E-A947-70E740481C1C}">
                <a14:useLocalDpi xmlns:a14="http://schemas.microsoft.com/office/drawing/2010/main" val="0"/>
              </a:ext>
            </a:extLst>
          </a:blip>
          <a:srcRect l="16667" r="16667"/>
          <a:stretch/>
        </p:blipFill>
        <p:spPr>
          <a:xfrm>
            <a:off x="365901" y="721008"/>
            <a:ext cx="5544000" cy="5544000"/>
          </a:xfrm>
          <a:prstGeom prst="roundRect">
            <a:avLst>
              <a:gd name="adj" fmla="val 1688"/>
            </a:avLst>
          </a:prstGeom>
          <a:noFill/>
        </p:spPr>
      </p:pic>
      <p:sp>
        <p:nvSpPr>
          <p:cNvPr id="10" name="Text Placeholder 4">
            <a:extLst>
              <a:ext uri="{FF2B5EF4-FFF2-40B4-BE49-F238E27FC236}">
                <a16:creationId xmlns:a16="http://schemas.microsoft.com/office/drawing/2014/main" id="{A62F52CD-F3EA-23CB-74CC-C9EC02E22045}"/>
              </a:ext>
            </a:extLst>
          </p:cNvPr>
          <p:cNvSpPr>
            <a:spLocks noGrp="1"/>
          </p:cNvSpPr>
          <p:nvPr>
            <p:ph type="body" sz="quarter" idx="17"/>
          </p:nvPr>
        </p:nvSpPr>
        <p:spPr>
          <a:xfrm>
            <a:off x="608866" y="5820504"/>
            <a:ext cx="990055" cy="238991"/>
          </a:xfrm>
        </p:spPr>
        <p:txBody>
          <a:bodyPr/>
          <a:lstStyle/>
          <a:p>
            <a:r>
              <a:rPr lang="en-US" sz="800" dirty="0" err="1"/>
              <a:t>Marttiina</a:t>
            </a:r>
            <a:r>
              <a:rPr lang="en-US" sz="800" dirty="0"/>
              <a:t> Sairanen</a:t>
            </a:r>
          </a:p>
        </p:txBody>
      </p:sp>
    </p:spTree>
    <p:extLst>
      <p:ext uri="{BB962C8B-B14F-4D97-AF65-F5344CB8AC3E}">
        <p14:creationId xmlns:p14="http://schemas.microsoft.com/office/powerpoint/2010/main" val="20100341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Kuva 1">
            <a:extLst>
              <a:ext uri="{FF2B5EF4-FFF2-40B4-BE49-F238E27FC236}">
                <a16:creationId xmlns:a16="http://schemas.microsoft.com/office/drawing/2014/main" id="{65786439-3DBA-E0A5-1DCF-1BEEF08B85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0" y="0"/>
            <a:ext cx="12192000" cy="6858000"/>
          </a:xfrm>
          <a:prstGeom prst="rect">
            <a:avLst/>
          </a:prstGeom>
          <a:noFill/>
          <a:ln>
            <a:noFill/>
          </a:ln>
        </p:spPr>
      </p:pic>
      <p:sp>
        <p:nvSpPr>
          <p:cNvPr id="9" name="Text Placeholder 2">
            <a:extLst>
              <a:ext uri="{FF2B5EF4-FFF2-40B4-BE49-F238E27FC236}">
                <a16:creationId xmlns:a16="http://schemas.microsoft.com/office/drawing/2014/main" id="{616E0104-F895-9F09-F7E2-5633C068E951}"/>
              </a:ext>
            </a:extLst>
          </p:cNvPr>
          <p:cNvSpPr>
            <a:spLocks noGrp="1"/>
          </p:cNvSpPr>
          <p:nvPr>
            <p:ph type="body" sz="quarter" idx="19"/>
          </p:nvPr>
        </p:nvSpPr>
        <p:spPr>
          <a:xfrm>
            <a:off x="10539691" y="6368336"/>
            <a:ext cx="1435462" cy="284157"/>
          </a:xfrm>
        </p:spPr>
        <p:txBody>
          <a:bodyPr/>
          <a:lstStyle/>
          <a:p>
            <a:endParaRPr lang="en-US"/>
          </a:p>
        </p:txBody>
      </p:sp>
    </p:spTree>
    <p:extLst>
      <p:ext uri="{BB962C8B-B14F-4D97-AF65-F5344CB8AC3E}">
        <p14:creationId xmlns:p14="http://schemas.microsoft.com/office/powerpoint/2010/main" val="94593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bstrakti sumennettu kuva kirjastosta ja kirjahyllyistä">
            <a:extLst>
              <a:ext uri="{FF2B5EF4-FFF2-40B4-BE49-F238E27FC236}">
                <a16:creationId xmlns:a16="http://schemas.microsoft.com/office/drawing/2014/main" id="{9E706187-412E-2D80-85A4-87E092969875}"/>
              </a:ext>
            </a:extLst>
          </p:cNvPr>
          <p:cNvPicPr>
            <a:picLocks noChangeAspect="1"/>
          </p:cNvPicPr>
          <p:nvPr/>
        </p:nvPicPr>
        <p:blipFill rotWithShape="1">
          <a:blip r:embed="rId2"/>
          <a:srcRect r="5882" b="-1"/>
          <a:stretch/>
        </p:blipFill>
        <p:spPr>
          <a:xfrm>
            <a:off x="0" y="10"/>
            <a:ext cx="12191999" cy="6857990"/>
          </a:xfrm>
          <a:prstGeom prst="rect">
            <a:avLst/>
          </a:prstGeom>
        </p:spPr>
      </p:pic>
      <p:sp>
        <p:nvSpPr>
          <p:cNvPr id="2" name="Otsikko 1">
            <a:extLst>
              <a:ext uri="{FF2B5EF4-FFF2-40B4-BE49-F238E27FC236}">
                <a16:creationId xmlns:a16="http://schemas.microsoft.com/office/drawing/2014/main" id="{23C0CDD8-C86D-5267-AD8E-48999B9B6DB6}"/>
              </a:ext>
            </a:extLst>
          </p:cNvPr>
          <p:cNvSpPr>
            <a:spLocks noGrp="1"/>
          </p:cNvSpPr>
          <p:nvPr>
            <p:ph type="title"/>
          </p:nvPr>
        </p:nvSpPr>
        <p:spPr>
          <a:xfrm>
            <a:off x="4608944" y="365125"/>
            <a:ext cx="6744855" cy="1899912"/>
          </a:xfrm>
        </p:spPr>
        <p:txBody>
          <a:bodyPr>
            <a:normAutofit/>
          </a:bodyPr>
          <a:lstStyle/>
          <a:p>
            <a:r>
              <a:rPr lang="fi-FI" sz="4000" b="1" dirty="0"/>
              <a:t>HULAVA</a:t>
            </a:r>
          </a:p>
        </p:txBody>
      </p:sp>
      <p:sp>
        <p:nvSpPr>
          <p:cNvPr id="3" name="Sisällön paikkamerkki 2">
            <a:extLst>
              <a:ext uri="{FF2B5EF4-FFF2-40B4-BE49-F238E27FC236}">
                <a16:creationId xmlns:a16="http://schemas.microsoft.com/office/drawing/2014/main" id="{658FA64E-26E7-CA0F-99CA-7F72E45B34EB}"/>
              </a:ext>
            </a:extLst>
          </p:cNvPr>
          <p:cNvSpPr>
            <a:spLocks noGrp="1"/>
          </p:cNvSpPr>
          <p:nvPr>
            <p:ph idx="1"/>
          </p:nvPr>
        </p:nvSpPr>
        <p:spPr>
          <a:xfrm>
            <a:off x="4197096" y="1727200"/>
            <a:ext cx="7156704" cy="4449763"/>
          </a:xfrm>
        </p:spPr>
        <p:txBody>
          <a:bodyPr>
            <a:normAutofit fontScale="85000" lnSpcReduction="20000"/>
          </a:bodyPr>
          <a:lstStyle/>
          <a:p>
            <a:r>
              <a:rPr lang="fi-FI" sz="1800" dirty="0" err="1"/>
              <a:t>HuLaVa</a:t>
            </a:r>
            <a:r>
              <a:rPr lang="fi-FI" sz="1800" dirty="0"/>
              <a:t> on Lausteen koulun (Huhkola-Vaala-Lausteen) vanhempainyhdistys.</a:t>
            </a:r>
          </a:p>
          <a:p>
            <a:r>
              <a:rPr lang="fi-FI" sz="1800" dirty="0"/>
              <a:t>Hulavan tavoitteena on tukea kodin ja koulun yhteistyötä.</a:t>
            </a:r>
          </a:p>
          <a:p>
            <a:r>
              <a:rPr lang="fi-FI" sz="1800" dirty="0"/>
              <a:t>Hulava </a:t>
            </a:r>
          </a:p>
          <a:p>
            <a:pPr lvl="1">
              <a:buFont typeface="Wingdings" panose="05000000000000000000" pitchFamily="2" charset="2"/>
              <a:buChar char="Ø"/>
            </a:pPr>
            <a:r>
              <a:rPr lang="fi-FI" sz="1800" dirty="0"/>
              <a:t>tukee rahallisesti 6-luokkien luokkaretkeä</a:t>
            </a:r>
          </a:p>
          <a:p>
            <a:pPr lvl="1">
              <a:buFont typeface="Wingdings" panose="05000000000000000000" pitchFamily="2" charset="2"/>
              <a:buChar char="Ø"/>
            </a:pPr>
            <a:r>
              <a:rPr lang="fi-FI" sz="1800" dirty="0"/>
              <a:t>jakaa stipendejä</a:t>
            </a:r>
          </a:p>
          <a:p>
            <a:pPr lvl="1">
              <a:buFont typeface="Wingdings" panose="05000000000000000000" pitchFamily="2" charset="2"/>
              <a:buChar char="Ø"/>
            </a:pPr>
            <a:r>
              <a:rPr lang="fi-FI" sz="1800" dirty="0"/>
              <a:t>ostaa koululle välituntitavaroita ja muuta tarpeellista </a:t>
            </a:r>
          </a:p>
          <a:p>
            <a:pPr lvl="1">
              <a:buFont typeface="Wingdings" panose="05000000000000000000" pitchFamily="2" charset="2"/>
              <a:buChar char="Ø"/>
            </a:pPr>
            <a:r>
              <a:rPr lang="fi-FI" sz="1800" dirty="0"/>
              <a:t>järjestää lapsille tapahtumia ja vanhemmille keskustelutilaisuuksia</a:t>
            </a:r>
          </a:p>
          <a:p>
            <a:pPr lvl="1">
              <a:buFont typeface="Wingdings" panose="05000000000000000000" pitchFamily="2" charset="2"/>
              <a:buChar char="Ø"/>
            </a:pPr>
            <a:r>
              <a:rPr lang="fi-FI" sz="1800" dirty="0"/>
              <a:t>on mukana koulun juhlissa</a:t>
            </a:r>
          </a:p>
          <a:p>
            <a:pPr lvl="1">
              <a:buFont typeface="Wingdings" panose="05000000000000000000" pitchFamily="2" charset="2"/>
              <a:buChar char="Ø"/>
            </a:pPr>
            <a:r>
              <a:rPr lang="fi-FI" sz="1800" dirty="0"/>
              <a:t>tukee perheitä tarvittaessa yhteydenpidossa koulun kanssa </a:t>
            </a:r>
          </a:p>
          <a:p>
            <a:pPr lvl="1">
              <a:buFont typeface="Wingdings" panose="05000000000000000000" pitchFamily="2" charset="2"/>
              <a:buChar char="Ø"/>
            </a:pPr>
            <a:r>
              <a:rPr lang="fi-FI" sz="1800" dirty="0"/>
              <a:t>ILMAN HULAVAA NÄMÄ ASIAT EIVÄT TAPAHDU!</a:t>
            </a:r>
          </a:p>
          <a:p>
            <a:r>
              <a:rPr lang="fi-FI" sz="1800" dirty="0"/>
              <a:t>Hulava toivoo lisää vanhempia mukaan toimintaan.</a:t>
            </a:r>
            <a:r>
              <a:rPr lang="fi-FI" sz="1800" dirty="0">
                <a:sym typeface="Wingdings" panose="05000000000000000000" pitchFamily="2" charset="2"/>
              </a:rPr>
              <a:t></a:t>
            </a:r>
            <a:r>
              <a:rPr lang="fi-FI" sz="1800" dirty="0"/>
              <a:t> </a:t>
            </a:r>
          </a:p>
          <a:p>
            <a:r>
              <a:rPr lang="fi-FI" sz="1800" b="1" dirty="0"/>
              <a:t>Hulavan vuosikokous 30.9. koulun ruokasalissa. </a:t>
            </a:r>
          </a:p>
          <a:p>
            <a:pPr marL="0" indent="0" algn="ctr">
              <a:buNone/>
            </a:pPr>
            <a:r>
              <a:rPr lang="fi-FI" sz="1800" b="1" dirty="0"/>
              <a:t>Lämpimästi tervetuloa mukaan vanhempainyhdistyksen toimintaan!</a:t>
            </a:r>
          </a:p>
          <a:p>
            <a:endParaRPr lang="fi-FI" sz="1000" dirty="0"/>
          </a:p>
        </p:txBody>
      </p:sp>
    </p:spTree>
    <p:extLst>
      <p:ext uri="{BB962C8B-B14F-4D97-AF65-F5344CB8AC3E}">
        <p14:creationId xmlns:p14="http://schemas.microsoft.com/office/powerpoint/2010/main" val="550778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6BF08-F0D6-EF8D-CA45-B05C6EF600E3}"/>
            </a:ext>
          </a:extLst>
        </p:cNvPr>
        <p:cNvGrpSpPr/>
        <p:nvPr/>
      </p:nvGrpSpPr>
      <p:grpSpPr>
        <a:xfrm>
          <a:off x="0" y="0"/>
          <a:ext cx="0" cy="0"/>
          <a:chOff x="0" y="0"/>
          <a:chExt cx="0" cy="0"/>
        </a:xfrm>
      </p:grpSpPr>
      <p:pic>
        <p:nvPicPr>
          <p:cNvPr id="7" name="Kuvan paikkamerkki 6">
            <a:extLst>
              <a:ext uri="{FF2B5EF4-FFF2-40B4-BE49-F238E27FC236}">
                <a16:creationId xmlns:a16="http://schemas.microsoft.com/office/drawing/2014/main" id="{F71268DF-1D7A-4171-C319-8F84A2853549}"/>
              </a:ext>
              <a:ext uri="{C183D7F6-B498-43B3-948B-1728B52AA6E4}">
                <adec:decorative xmlns:adec="http://schemas.microsoft.com/office/drawing/2017/decorative" val="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0298" t="25939" r="10298" b="29413"/>
          <a:stretch>
            <a:fillRect/>
          </a:stretch>
        </p:blipFill>
        <p:spPr>
          <a:xfrm>
            <a:off x="2" y="0"/>
            <a:ext cx="12192001" cy="6858000"/>
          </a:xfrm>
        </p:spPr>
      </p:pic>
      <p:sp>
        <p:nvSpPr>
          <p:cNvPr id="2" name="Otsikko 1">
            <a:extLst>
              <a:ext uri="{FF2B5EF4-FFF2-40B4-BE49-F238E27FC236}">
                <a16:creationId xmlns:a16="http://schemas.microsoft.com/office/drawing/2014/main" id="{6029D208-DAF7-929D-E8B0-572B20883F54}"/>
              </a:ext>
            </a:extLst>
          </p:cNvPr>
          <p:cNvSpPr>
            <a:spLocks noGrp="1"/>
          </p:cNvSpPr>
          <p:nvPr>
            <p:ph type="title" idx="4294967295"/>
          </p:nvPr>
        </p:nvSpPr>
        <p:spPr>
          <a:xfrm>
            <a:off x="1193800" y="671513"/>
            <a:ext cx="9804400" cy="1408112"/>
          </a:xfrm>
        </p:spPr>
        <p:txBody>
          <a:bodyPr anchor="ctr"/>
          <a:lstStyle/>
          <a:p>
            <a:pPr algn="ctr"/>
            <a:r>
              <a:rPr lang="fi-FI" sz="8000" spc="-200" noProof="0"/>
              <a:t>Kehittyvä kaupunki</a:t>
            </a:r>
          </a:p>
        </p:txBody>
      </p:sp>
      <p:pic>
        <p:nvPicPr>
          <p:cNvPr id="3" name="800">
            <a:extLst>
              <a:ext uri="{FF2B5EF4-FFF2-40B4-BE49-F238E27FC236}">
                <a16:creationId xmlns:a16="http://schemas.microsoft.com/office/drawing/2014/main" id="{F3A9948B-1C84-F8CF-4C0A-0E2B49BBD4A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977919" y="5997564"/>
            <a:ext cx="820529" cy="517635"/>
          </a:xfrm>
          <a:prstGeom prst="rect">
            <a:avLst/>
          </a:prstGeom>
        </p:spPr>
      </p:pic>
      <p:pic>
        <p:nvPicPr>
          <p:cNvPr id="4" name="Vaakuna">
            <a:extLst>
              <a:ext uri="{FF2B5EF4-FFF2-40B4-BE49-F238E27FC236}">
                <a16:creationId xmlns:a16="http://schemas.microsoft.com/office/drawing/2014/main" id="{1C4B4201-4F0D-38A9-C6CD-DA9A5676762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333733" y="411957"/>
            <a:ext cx="464715" cy="713620"/>
          </a:xfrm>
          <a:prstGeom prst="rect">
            <a:avLst/>
          </a:prstGeom>
        </p:spPr>
      </p:pic>
      <p:grpSp>
        <p:nvGrpSpPr>
          <p:cNvPr id="6" name="Ryhmä 5">
            <a:extLst>
              <a:ext uri="{FF2B5EF4-FFF2-40B4-BE49-F238E27FC236}">
                <a16:creationId xmlns:a16="http://schemas.microsoft.com/office/drawing/2014/main" id="{CBC5CDFA-D098-2B72-1A5D-AB8A76A9C964}"/>
              </a:ext>
              <a:ext uri="{C183D7F6-B498-43B3-948B-1728B52AA6E4}">
                <adec:decorative xmlns:adec="http://schemas.microsoft.com/office/drawing/2017/decorative" val="1"/>
              </a:ext>
            </a:extLst>
          </p:cNvPr>
          <p:cNvGrpSpPr/>
          <p:nvPr/>
        </p:nvGrpSpPr>
        <p:grpSpPr>
          <a:xfrm>
            <a:off x="0" y="4398461"/>
            <a:ext cx="2468243" cy="2468248"/>
            <a:chOff x="8194" y="4387514"/>
            <a:chExt cx="2468243" cy="2468248"/>
          </a:xfrm>
        </p:grpSpPr>
        <p:sp>
          <p:nvSpPr>
            <p:cNvPr id="8" name="Vapaamuotoinen: Muoto 7">
              <a:extLst>
                <a:ext uri="{FF2B5EF4-FFF2-40B4-BE49-F238E27FC236}">
                  <a16:creationId xmlns:a16="http://schemas.microsoft.com/office/drawing/2014/main" id="{7A2B3063-D89F-8E11-2731-5528BA4A441C}"/>
                </a:ext>
              </a:extLst>
            </p:cNvPr>
            <p:cNvSpPr/>
            <p:nvPr/>
          </p:nvSpPr>
          <p:spPr>
            <a:xfrm rot="5400000">
              <a:off x="8197" y="5817567"/>
              <a:ext cx="1038192" cy="1038197"/>
            </a:xfrm>
            <a:custGeom>
              <a:avLst/>
              <a:gdLst>
                <a:gd name="connsiteX0" fmla="*/ 0 w 1038192"/>
                <a:gd name="connsiteY0" fmla="*/ 1038197 h 1038197"/>
                <a:gd name="connsiteX1" fmla="*/ 356662 w 1038192"/>
                <a:gd name="connsiteY1" fmla="*/ 1038197 h 1038197"/>
                <a:gd name="connsiteX2" fmla="*/ 408492 w 1038192"/>
                <a:gd name="connsiteY2" fmla="*/ 777739 h 1038197"/>
                <a:gd name="connsiteX3" fmla="*/ 556279 w 1038192"/>
                <a:gd name="connsiteY3" fmla="*/ 556270 h 1038197"/>
                <a:gd name="connsiteX4" fmla="*/ 777739 w 1038192"/>
                <a:gd name="connsiteY4" fmla="*/ 408487 h 1038197"/>
                <a:gd name="connsiteX5" fmla="*/ 1038193 w 1038192"/>
                <a:gd name="connsiteY5" fmla="*/ 356662 h 1038197"/>
                <a:gd name="connsiteX6" fmla="*/ 1038193 w 1038192"/>
                <a:gd name="connsiteY6" fmla="*/ 0 h 1038197"/>
                <a:gd name="connsiteX7" fmla="*/ 304080 w 1038192"/>
                <a:gd name="connsiteY7" fmla="*/ 304084 h 1038197"/>
                <a:gd name="connsiteX8" fmla="*/ 0 w 1038192"/>
                <a:gd name="connsiteY8" fmla="*/ 1038197 h 1038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8192" h="1038197">
                  <a:moveTo>
                    <a:pt x="0" y="1038197"/>
                  </a:moveTo>
                  <a:lnTo>
                    <a:pt x="356662" y="1038197"/>
                  </a:lnTo>
                  <a:cubicBezTo>
                    <a:pt x="357250" y="946648"/>
                    <a:pt x="374689" y="859570"/>
                    <a:pt x="408492" y="777739"/>
                  </a:cubicBezTo>
                  <a:cubicBezTo>
                    <a:pt x="442190" y="696099"/>
                    <a:pt x="492730" y="620065"/>
                    <a:pt x="556279" y="556270"/>
                  </a:cubicBezTo>
                  <a:cubicBezTo>
                    <a:pt x="620061" y="492744"/>
                    <a:pt x="696094" y="442185"/>
                    <a:pt x="777739" y="408487"/>
                  </a:cubicBezTo>
                  <a:cubicBezTo>
                    <a:pt x="859566" y="374685"/>
                    <a:pt x="946639" y="357255"/>
                    <a:pt x="1038193" y="356662"/>
                  </a:cubicBezTo>
                  <a:lnTo>
                    <a:pt x="1038193" y="0"/>
                  </a:lnTo>
                  <a:cubicBezTo>
                    <a:pt x="764301" y="-259"/>
                    <a:pt x="497717" y="110083"/>
                    <a:pt x="304080" y="304084"/>
                  </a:cubicBezTo>
                  <a:cubicBezTo>
                    <a:pt x="110078" y="497721"/>
                    <a:pt x="-255" y="764311"/>
                    <a:pt x="0" y="1038197"/>
                  </a:cubicBezTo>
                  <a:close/>
                </a:path>
              </a:pathLst>
            </a:custGeom>
            <a:solidFill>
              <a:schemeClr val="accent6">
                <a:lumMod val="20000"/>
                <a:lumOff val="80000"/>
              </a:schemeClr>
            </a:solidFill>
            <a:ln w="4552" cap="flat">
              <a:noFill/>
              <a:prstDash val="solid"/>
              <a:miter/>
            </a:ln>
          </p:spPr>
          <p:txBody>
            <a:bodyPr rtlCol="0" anchor="ctr"/>
            <a:lstStyle/>
            <a:p>
              <a:endParaRPr lang="fi-FI"/>
            </a:p>
          </p:txBody>
        </p:sp>
        <p:sp>
          <p:nvSpPr>
            <p:cNvPr id="9" name="Vapaamuotoinen: Muoto 8">
              <a:extLst>
                <a:ext uri="{FF2B5EF4-FFF2-40B4-BE49-F238E27FC236}">
                  <a16:creationId xmlns:a16="http://schemas.microsoft.com/office/drawing/2014/main" id="{B860BA30-F396-5EFC-D9E3-59C6CA02D486}"/>
                </a:ext>
              </a:extLst>
            </p:cNvPr>
            <p:cNvSpPr/>
            <p:nvPr/>
          </p:nvSpPr>
          <p:spPr>
            <a:xfrm rot="5400000">
              <a:off x="8197" y="5460910"/>
              <a:ext cx="1394849" cy="1394853"/>
            </a:xfrm>
            <a:custGeom>
              <a:avLst/>
              <a:gdLst>
                <a:gd name="connsiteX0" fmla="*/ 1394849 w 1394849"/>
                <a:gd name="connsiteY0" fmla="*/ 0 h 1394853"/>
                <a:gd name="connsiteX1" fmla="*/ 861160 w 1394849"/>
                <a:gd name="connsiteY1" fmla="*/ 106249 h 1394853"/>
                <a:gd name="connsiteX2" fmla="*/ 408542 w 1394849"/>
                <a:gd name="connsiteY2" fmla="*/ 408537 h 1394853"/>
                <a:gd name="connsiteX3" fmla="*/ 106240 w 1394849"/>
                <a:gd name="connsiteY3" fmla="*/ 861156 h 1394853"/>
                <a:gd name="connsiteX4" fmla="*/ 0 w 1394849"/>
                <a:gd name="connsiteY4" fmla="*/ 1394854 h 1394853"/>
                <a:gd name="connsiteX5" fmla="*/ 356657 w 1394849"/>
                <a:gd name="connsiteY5" fmla="*/ 1394854 h 1394853"/>
                <a:gd name="connsiteX6" fmla="*/ 660737 w 1394849"/>
                <a:gd name="connsiteY6" fmla="*/ 660741 h 1394853"/>
                <a:gd name="connsiteX7" fmla="*/ 1394849 w 1394849"/>
                <a:gd name="connsiteY7" fmla="*/ 356657 h 1394853"/>
                <a:gd name="connsiteX8" fmla="*/ 1394849 w 1394849"/>
                <a:gd name="connsiteY8" fmla="*/ 0 h 1394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94849" h="1394853">
                  <a:moveTo>
                    <a:pt x="1394849" y="0"/>
                  </a:moveTo>
                  <a:cubicBezTo>
                    <a:pt x="1211760" y="419"/>
                    <a:pt x="1029682" y="36292"/>
                    <a:pt x="861160" y="106249"/>
                  </a:cubicBezTo>
                  <a:cubicBezTo>
                    <a:pt x="692607" y="175942"/>
                    <a:pt x="537878" y="279407"/>
                    <a:pt x="408542" y="408537"/>
                  </a:cubicBezTo>
                  <a:cubicBezTo>
                    <a:pt x="279397" y="537878"/>
                    <a:pt x="175947" y="692611"/>
                    <a:pt x="106240" y="861156"/>
                  </a:cubicBezTo>
                  <a:cubicBezTo>
                    <a:pt x="36287" y="1029678"/>
                    <a:pt x="410" y="1211769"/>
                    <a:pt x="0" y="1394854"/>
                  </a:cubicBezTo>
                  <a:lnTo>
                    <a:pt x="356657" y="1394854"/>
                  </a:lnTo>
                  <a:cubicBezTo>
                    <a:pt x="356402" y="1120967"/>
                    <a:pt x="466735" y="854378"/>
                    <a:pt x="660737" y="660741"/>
                  </a:cubicBezTo>
                  <a:cubicBezTo>
                    <a:pt x="854373" y="466740"/>
                    <a:pt x="1120958" y="356397"/>
                    <a:pt x="1394849" y="356657"/>
                  </a:cubicBezTo>
                  <a:lnTo>
                    <a:pt x="1394849" y="0"/>
                  </a:lnTo>
                  <a:close/>
                </a:path>
              </a:pathLst>
            </a:custGeom>
            <a:solidFill>
              <a:schemeClr val="accent6"/>
            </a:solidFill>
            <a:ln w="4552" cap="flat">
              <a:noFill/>
              <a:prstDash val="solid"/>
              <a:miter/>
            </a:ln>
          </p:spPr>
          <p:txBody>
            <a:bodyPr rtlCol="0" anchor="ctr"/>
            <a:lstStyle/>
            <a:p>
              <a:endParaRPr lang="fi-FI"/>
            </a:p>
          </p:txBody>
        </p:sp>
        <p:sp>
          <p:nvSpPr>
            <p:cNvPr id="10" name="Vapaamuotoinen: Muoto 9">
              <a:extLst>
                <a:ext uri="{FF2B5EF4-FFF2-40B4-BE49-F238E27FC236}">
                  <a16:creationId xmlns:a16="http://schemas.microsoft.com/office/drawing/2014/main" id="{605B56AE-EB7E-1376-AF07-24CFA4E3F4FA}"/>
                </a:ext>
              </a:extLst>
            </p:cNvPr>
            <p:cNvSpPr/>
            <p:nvPr/>
          </p:nvSpPr>
          <p:spPr>
            <a:xfrm rot="5400000">
              <a:off x="8197" y="5104253"/>
              <a:ext cx="1751506" cy="1751510"/>
            </a:xfrm>
            <a:custGeom>
              <a:avLst/>
              <a:gdLst>
                <a:gd name="connsiteX0" fmla="*/ 1751506 w 1751506"/>
                <a:gd name="connsiteY0" fmla="*/ 0 h 1751510"/>
                <a:gd name="connsiteX1" fmla="*/ 1081198 w 1751506"/>
                <a:gd name="connsiteY1" fmla="*/ 133447 h 1751510"/>
                <a:gd name="connsiteX2" fmla="*/ 513004 w 1751506"/>
                <a:gd name="connsiteY2" fmla="*/ 513009 h 1751510"/>
                <a:gd name="connsiteX3" fmla="*/ 133438 w 1751506"/>
                <a:gd name="connsiteY3" fmla="*/ 1081207 h 1751510"/>
                <a:gd name="connsiteX4" fmla="*/ 0 w 1751506"/>
                <a:gd name="connsiteY4" fmla="*/ 1751511 h 1751510"/>
                <a:gd name="connsiteX5" fmla="*/ 356657 w 1751506"/>
                <a:gd name="connsiteY5" fmla="*/ 1751511 h 1751510"/>
                <a:gd name="connsiteX6" fmla="*/ 462897 w 1751506"/>
                <a:gd name="connsiteY6" fmla="*/ 1217813 h 1751510"/>
                <a:gd name="connsiteX7" fmla="*/ 765199 w 1751506"/>
                <a:gd name="connsiteY7" fmla="*/ 765194 h 1751510"/>
                <a:gd name="connsiteX8" fmla="*/ 1217817 w 1751506"/>
                <a:gd name="connsiteY8" fmla="*/ 462906 h 1751510"/>
                <a:gd name="connsiteX9" fmla="*/ 1751506 w 1751506"/>
                <a:gd name="connsiteY9" fmla="*/ 356657 h 1751510"/>
                <a:gd name="connsiteX10" fmla="*/ 1751506 w 1751506"/>
                <a:gd name="connsiteY10" fmla="*/ 0 h 1751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51506" h="1751510">
                  <a:moveTo>
                    <a:pt x="1751506" y="0"/>
                  </a:moveTo>
                  <a:cubicBezTo>
                    <a:pt x="1522649" y="310"/>
                    <a:pt x="1293072" y="45417"/>
                    <a:pt x="1081198" y="133447"/>
                  </a:cubicBezTo>
                  <a:cubicBezTo>
                    <a:pt x="869196" y="221149"/>
                    <a:pt x="675113" y="351069"/>
                    <a:pt x="513004" y="513009"/>
                  </a:cubicBezTo>
                  <a:cubicBezTo>
                    <a:pt x="351060" y="675108"/>
                    <a:pt x="221150" y="869196"/>
                    <a:pt x="133438" y="1081207"/>
                  </a:cubicBezTo>
                  <a:cubicBezTo>
                    <a:pt x="45417" y="1293081"/>
                    <a:pt x="319" y="1522663"/>
                    <a:pt x="0" y="1751511"/>
                  </a:cubicBezTo>
                  <a:lnTo>
                    <a:pt x="356657" y="1751511"/>
                  </a:lnTo>
                  <a:cubicBezTo>
                    <a:pt x="357067" y="1568426"/>
                    <a:pt x="392944" y="1386335"/>
                    <a:pt x="462897" y="1217813"/>
                  </a:cubicBezTo>
                  <a:cubicBezTo>
                    <a:pt x="532604" y="1049268"/>
                    <a:pt x="636054" y="894535"/>
                    <a:pt x="765199" y="765194"/>
                  </a:cubicBezTo>
                  <a:cubicBezTo>
                    <a:pt x="894535" y="636064"/>
                    <a:pt x="1049264" y="532599"/>
                    <a:pt x="1217817" y="462906"/>
                  </a:cubicBezTo>
                  <a:cubicBezTo>
                    <a:pt x="1386339" y="392949"/>
                    <a:pt x="1568417" y="357076"/>
                    <a:pt x="1751506" y="356657"/>
                  </a:cubicBezTo>
                  <a:lnTo>
                    <a:pt x="1751506" y="0"/>
                  </a:lnTo>
                  <a:close/>
                </a:path>
              </a:pathLst>
            </a:custGeom>
            <a:solidFill>
              <a:schemeClr val="accent6">
                <a:lumMod val="20000"/>
                <a:lumOff val="80000"/>
              </a:schemeClr>
            </a:solidFill>
            <a:ln w="4552" cap="flat">
              <a:noFill/>
              <a:prstDash val="solid"/>
              <a:miter/>
            </a:ln>
          </p:spPr>
          <p:txBody>
            <a:bodyPr rtlCol="0" anchor="ctr"/>
            <a:lstStyle/>
            <a:p>
              <a:endParaRPr lang="fi-FI"/>
            </a:p>
          </p:txBody>
        </p:sp>
        <p:sp>
          <p:nvSpPr>
            <p:cNvPr id="11" name="Vapaamuotoinen: Muoto 10">
              <a:extLst>
                <a:ext uri="{FF2B5EF4-FFF2-40B4-BE49-F238E27FC236}">
                  <a16:creationId xmlns:a16="http://schemas.microsoft.com/office/drawing/2014/main" id="{C8D9D4F3-BDC4-F770-0929-405B8771D299}"/>
                </a:ext>
              </a:extLst>
            </p:cNvPr>
            <p:cNvSpPr/>
            <p:nvPr/>
          </p:nvSpPr>
          <p:spPr>
            <a:xfrm rot="5400000">
              <a:off x="8198" y="4747593"/>
              <a:ext cx="2108166" cy="2108171"/>
            </a:xfrm>
            <a:custGeom>
              <a:avLst/>
              <a:gdLst>
                <a:gd name="connsiteX0" fmla="*/ 2108167 w 2108166"/>
                <a:gd name="connsiteY0" fmla="*/ 0 h 2108171"/>
                <a:gd name="connsiteX1" fmla="*/ 1301243 w 2108166"/>
                <a:gd name="connsiteY1" fmla="*/ 160654 h 2108171"/>
                <a:gd name="connsiteX2" fmla="*/ 617466 w 2108166"/>
                <a:gd name="connsiteY2" fmla="*/ 617466 h 2108171"/>
                <a:gd name="connsiteX3" fmla="*/ 160644 w 2108166"/>
                <a:gd name="connsiteY3" fmla="*/ 1301248 h 2108171"/>
                <a:gd name="connsiteX4" fmla="*/ 0 w 2108166"/>
                <a:gd name="connsiteY4" fmla="*/ 2108172 h 2108171"/>
                <a:gd name="connsiteX5" fmla="*/ 356661 w 2108166"/>
                <a:gd name="connsiteY5" fmla="*/ 2108172 h 2108171"/>
                <a:gd name="connsiteX6" fmla="*/ 490103 w 2108166"/>
                <a:gd name="connsiteY6" fmla="*/ 1437868 h 2108171"/>
                <a:gd name="connsiteX7" fmla="*/ 869665 w 2108166"/>
                <a:gd name="connsiteY7" fmla="*/ 869669 h 2108171"/>
                <a:gd name="connsiteX8" fmla="*/ 1437859 w 2108166"/>
                <a:gd name="connsiteY8" fmla="*/ 490108 h 2108171"/>
                <a:gd name="connsiteX9" fmla="*/ 2108167 w 2108166"/>
                <a:gd name="connsiteY9" fmla="*/ 356661 h 2108171"/>
                <a:gd name="connsiteX10" fmla="*/ 2108167 w 2108166"/>
                <a:gd name="connsiteY10" fmla="*/ 0 h 21081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08166" h="2108171">
                  <a:moveTo>
                    <a:pt x="2108167" y="0"/>
                  </a:moveTo>
                  <a:cubicBezTo>
                    <a:pt x="1833542" y="227"/>
                    <a:pt x="1556460" y="54544"/>
                    <a:pt x="1301243" y="160654"/>
                  </a:cubicBezTo>
                  <a:cubicBezTo>
                    <a:pt x="1045785" y="266360"/>
                    <a:pt x="812351" y="422730"/>
                    <a:pt x="617466" y="617466"/>
                  </a:cubicBezTo>
                  <a:cubicBezTo>
                    <a:pt x="422726" y="812356"/>
                    <a:pt x="266360" y="1045790"/>
                    <a:pt x="160644" y="1301248"/>
                  </a:cubicBezTo>
                  <a:cubicBezTo>
                    <a:pt x="54548" y="1556465"/>
                    <a:pt x="228" y="1833537"/>
                    <a:pt x="0" y="2108172"/>
                  </a:cubicBezTo>
                  <a:lnTo>
                    <a:pt x="356661" y="2108172"/>
                  </a:lnTo>
                  <a:cubicBezTo>
                    <a:pt x="356980" y="1879323"/>
                    <a:pt x="402078" y="1649741"/>
                    <a:pt x="490103" y="1437868"/>
                  </a:cubicBezTo>
                  <a:cubicBezTo>
                    <a:pt x="577810" y="1225857"/>
                    <a:pt x="707720" y="1031769"/>
                    <a:pt x="869665" y="869669"/>
                  </a:cubicBezTo>
                  <a:cubicBezTo>
                    <a:pt x="1031773" y="707730"/>
                    <a:pt x="1225857" y="577810"/>
                    <a:pt x="1437859" y="490108"/>
                  </a:cubicBezTo>
                  <a:cubicBezTo>
                    <a:pt x="1649732" y="402078"/>
                    <a:pt x="1879310" y="356971"/>
                    <a:pt x="2108167" y="356661"/>
                  </a:cubicBezTo>
                  <a:lnTo>
                    <a:pt x="2108167" y="0"/>
                  </a:lnTo>
                  <a:close/>
                </a:path>
              </a:pathLst>
            </a:custGeom>
            <a:solidFill>
              <a:schemeClr val="accent6"/>
            </a:solidFill>
            <a:ln w="4552" cap="flat">
              <a:noFill/>
              <a:prstDash val="solid"/>
              <a:miter/>
            </a:ln>
          </p:spPr>
          <p:txBody>
            <a:bodyPr rtlCol="0" anchor="ctr"/>
            <a:lstStyle/>
            <a:p>
              <a:endParaRPr lang="fi-FI"/>
            </a:p>
          </p:txBody>
        </p:sp>
        <p:sp>
          <p:nvSpPr>
            <p:cNvPr id="12" name="Vapaamuotoinen: Muoto 11">
              <a:extLst>
                <a:ext uri="{FF2B5EF4-FFF2-40B4-BE49-F238E27FC236}">
                  <a16:creationId xmlns:a16="http://schemas.microsoft.com/office/drawing/2014/main" id="{C07DC7FC-E33C-474F-A62B-87C22933880B}"/>
                </a:ext>
              </a:extLst>
            </p:cNvPr>
            <p:cNvSpPr/>
            <p:nvPr/>
          </p:nvSpPr>
          <p:spPr>
            <a:xfrm rot="5400000">
              <a:off x="8192" y="4387516"/>
              <a:ext cx="2468247" cy="2468243"/>
            </a:xfrm>
            <a:custGeom>
              <a:avLst/>
              <a:gdLst>
                <a:gd name="connsiteX0" fmla="*/ 2468248 w 2468247"/>
                <a:gd name="connsiteY0" fmla="*/ 0 h 2468243"/>
                <a:gd name="connsiteX1" fmla="*/ 1523396 w 2468247"/>
                <a:gd name="connsiteY1" fmla="*/ 188099 h 2468243"/>
                <a:gd name="connsiteX2" fmla="*/ 722932 w 2468247"/>
                <a:gd name="connsiteY2" fmla="*/ 722932 h 2468243"/>
                <a:gd name="connsiteX3" fmla="*/ 188108 w 2468247"/>
                <a:gd name="connsiteY3" fmla="*/ 1523392 h 2468243"/>
                <a:gd name="connsiteX4" fmla="*/ 0 w 2468247"/>
                <a:gd name="connsiteY4" fmla="*/ 2468244 h 2468243"/>
                <a:gd name="connsiteX5" fmla="*/ 360081 w 2468247"/>
                <a:gd name="connsiteY5" fmla="*/ 2468244 h 2468243"/>
                <a:gd name="connsiteX6" fmla="*/ 520726 w 2468247"/>
                <a:gd name="connsiteY6" fmla="*/ 1661320 h 2468243"/>
                <a:gd name="connsiteX7" fmla="*/ 977547 w 2468247"/>
                <a:gd name="connsiteY7" fmla="*/ 977538 h 2468243"/>
                <a:gd name="connsiteX8" fmla="*/ 1661324 w 2468247"/>
                <a:gd name="connsiteY8" fmla="*/ 520726 h 2468243"/>
                <a:gd name="connsiteX9" fmla="*/ 2468248 w 2468247"/>
                <a:gd name="connsiteY9" fmla="*/ 360072 h 2468243"/>
                <a:gd name="connsiteX10" fmla="*/ 2468248 w 2468247"/>
                <a:gd name="connsiteY10" fmla="*/ 0 h 2468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68247" h="2468243">
                  <a:moveTo>
                    <a:pt x="2468248" y="0"/>
                  </a:moveTo>
                  <a:cubicBezTo>
                    <a:pt x="2147418" y="139"/>
                    <a:pt x="1822376" y="63756"/>
                    <a:pt x="1523396" y="188099"/>
                  </a:cubicBezTo>
                  <a:cubicBezTo>
                    <a:pt x="1224067" y="311990"/>
                    <a:pt x="950909" y="495073"/>
                    <a:pt x="722932" y="722932"/>
                  </a:cubicBezTo>
                  <a:cubicBezTo>
                    <a:pt x="495077" y="950891"/>
                    <a:pt x="312002" y="1224067"/>
                    <a:pt x="188108" y="1523392"/>
                  </a:cubicBezTo>
                  <a:cubicBezTo>
                    <a:pt x="63767" y="1822376"/>
                    <a:pt x="139" y="2147409"/>
                    <a:pt x="0" y="2468244"/>
                  </a:cubicBezTo>
                  <a:lnTo>
                    <a:pt x="360081" y="2468244"/>
                  </a:lnTo>
                  <a:cubicBezTo>
                    <a:pt x="360309" y="2193609"/>
                    <a:pt x="414629" y="1916537"/>
                    <a:pt x="520726" y="1661320"/>
                  </a:cubicBezTo>
                  <a:cubicBezTo>
                    <a:pt x="626441" y="1405862"/>
                    <a:pt x="782807" y="1172428"/>
                    <a:pt x="977547" y="977538"/>
                  </a:cubicBezTo>
                  <a:cubicBezTo>
                    <a:pt x="1172433" y="782802"/>
                    <a:pt x="1405866" y="626432"/>
                    <a:pt x="1661324" y="520726"/>
                  </a:cubicBezTo>
                  <a:cubicBezTo>
                    <a:pt x="1916541" y="414616"/>
                    <a:pt x="2193623" y="360299"/>
                    <a:pt x="2468248" y="360072"/>
                  </a:cubicBezTo>
                  <a:lnTo>
                    <a:pt x="2468248" y="0"/>
                  </a:lnTo>
                  <a:close/>
                </a:path>
              </a:pathLst>
            </a:custGeom>
            <a:solidFill>
              <a:schemeClr val="accent6">
                <a:lumMod val="20000"/>
                <a:lumOff val="80000"/>
              </a:schemeClr>
            </a:solidFill>
            <a:ln w="4552" cap="flat">
              <a:noFill/>
              <a:prstDash val="solid"/>
              <a:miter/>
            </a:ln>
          </p:spPr>
          <p:txBody>
            <a:bodyPr rtlCol="0" anchor="ctr"/>
            <a:lstStyle/>
            <a:p>
              <a:endParaRPr lang="fi-FI"/>
            </a:p>
          </p:txBody>
        </p:sp>
      </p:grpSp>
    </p:spTree>
    <p:extLst>
      <p:ext uri="{BB962C8B-B14F-4D97-AF65-F5344CB8AC3E}">
        <p14:creationId xmlns:p14="http://schemas.microsoft.com/office/powerpoint/2010/main" val="759930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588145" y="-177800"/>
            <a:ext cx="3603855" cy="7035800"/>
            <a:chOff x="0" y="0"/>
            <a:chExt cx="843701" cy="1605531"/>
          </a:xfrm>
        </p:grpSpPr>
        <p:sp>
          <p:nvSpPr>
            <p:cNvPr id="3" name="Freeform 3"/>
            <p:cNvSpPr/>
            <p:nvPr/>
          </p:nvSpPr>
          <p:spPr>
            <a:xfrm>
              <a:off x="0" y="0"/>
              <a:ext cx="843701" cy="1605531"/>
            </a:xfrm>
            <a:custGeom>
              <a:avLst/>
              <a:gdLst/>
              <a:ahLst/>
              <a:cxnLst/>
              <a:rect l="l" t="t" r="r" b="b"/>
              <a:pathLst>
                <a:path w="843701" h="1605531">
                  <a:moveTo>
                    <a:pt x="24347" y="0"/>
                  </a:moveTo>
                  <a:lnTo>
                    <a:pt x="819354" y="0"/>
                  </a:lnTo>
                  <a:cubicBezTo>
                    <a:pt x="825811" y="0"/>
                    <a:pt x="832004" y="2565"/>
                    <a:pt x="836570" y="7131"/>
                  </a:cubicBezTo>
                  <a:cubicBezTo>
                    <a:pt x="841136" y="11697"/>
                    <a:pt x="843701" y="17890"/>
                    <a:pt x="843701" y="24347"/>
                  </a:cubicBezTo>
                  <a:lnTo>
                    <a:pt x="843701" y="1581184"/>
                  </a:lnTo>
                  <a:cubicBezTo>
                    <a:pt x="843701" y="1594630"/>
                    <a:pt x="832800" y="1605531"/>
                    <a:pt x="819354" y="1605531"/>
                  </a:cubicBezTo>
                  <a:lnTo>
                    <a:pt x="24347" y="1605531"/>
                  </a:lnTo>
                  <a:cubicBezTo>
                    <a:pt x="10900" y="1605531"/>
                    <a:pt x="0" y="1594630"/>
                    <a:pt x="0" y="1581184"/>
                  </a:cubicBezTo>
                  <a:lnTo>
                    <a:pt x="0" y="24347"/>
                  </a:lnTo>
                  <a:cubicBezTo>
                    <a:pt x="0" y="10900"/>
                    <a:pt x="10900" y="0"/>
                    <a:pt x="24347" y="0"/>
                  </a:cubicBezTo>
                  <a:close/>
                </a:path>
              </a:pathLst>
            </a:custGeom>
            <a:solidFill>
              <a:srgbClr val="F7C1D6"/>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fi-FI" sz="800"/>
            </a:p>
          </p:txBody>
        </p:sp>
        <p:sp>
          <p:nvSpPr>
            <p:cNvPr id="4" name="TextBox 4"/>
            <p:cNvSpPr txBox="1"/>
            <p:nvPr/>
          </p:nvSpPr>
          <p:spPr>
            <a:xfrm>
              <a:off x="0" y="-76200"/>
              <a:ext cx="843701" cy="1681731"/>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773"/>
                </a:lnSpc>
              </a:pPr>
              <a:endParaRPr sz="800"/>
            </a:p>
          </p:txBody>
        </p:sp>
      </p:grpSp>
      <p:sp>
        <p:nvSpPr>
          <p:cNvPr id="5" name="Freeform 5"/>
          <p:cNvSpPr/>
          <p:nvPr/>
        </p:nvSpPr>
        <p:spPr>
          <a:xfrm>
            <a:off x="9094847" y="205979"/>
            <a:ext cx="2590452" cy="669898"/>
          </a:xfrm>
          <a:custGeom>
            <a:avLst/>
            <a:gdLst/>
            <a:ahLst/>
            <a:cxnLst/>
            <a:rect l="l" t="t" r="r" b="b"/>
            <a:pathLst>
              <a:path w="3885678" h="1004847">
                <a:moveTo>
                  <a:pt x="0" y="0"/>
                </a:moveTo>
                <a:lnTo>
                  <a:pt x="3885678" y="0"/>
                </a:lnTo>
                <a:lnTo>
                  <a:pt x="3885678" y="1004847"/>
                </a:lnTo>
                <a:lnTo>
                  <a:pt x="0" y="1004847"/>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fi-FI" sz="800"/>
          </a:p>
        </p:txBody>
      </p:sp>
      <p:grpSp>
        <p:nvGrpSpPr>
          <p:cNvPr id="6" name="Group 6"/>
          <p:cNvGrpSpPr/>
          <p:nvPr/>
        </p:nvGrpSpPr>
        <p:grpSpPr>
          <a:xfrm>
            <a:off x="8718589" y="3341805"/>
            <a:ext cx="3473411" cy="3718601"/>
            <a:chOff x="0" y="0"/>
            <a:chExt cx="5933440" cy="6352286"/>
          </a:xfrm>
        </p:grpSpPr>
        <p:sp>
          <p:nvSpPr>
            <p:cNvPr id="7" name="Freeform 7"/>
            <p:cNvSpPr/>
            <p:nvPr/>
          </p:nvSpPr>
          <p:spPr>
            <a:xfrm>
              <a:off x="-27" y="-62"/>
              <a:ext cx="5933466" cy="6352235"/>
            </a:xfrm>
            <a:custGeom>
              <a:avLst/>
              <a:gdLst/>
              <a:ahLst/>
              <a:cxnLst/>
              <a:rect l="l" t="t" r="r" b="b"/>
              <a:pathLst>
                <a:path w="5933466" h="6352235">
                  <a:moveTo>
                    <a:pt x="5914671" y="6334060"/>
                  </a:moveTo>
                  <a:cubicBezTo>
                    <a:pt x="4410991" y="6356158"/>
                    <a:pt x="2810918" y="6335076"/>
                    <a:pt x="1315239" y="6344093"/>
                  </a:cubicBezTo>
                  <a:cubicBezTo>
                    <a:pt x="1002184" y="6336854"/>
                    <a:pt x="663729" y="6357555"/>
                    <a:pt x="337339" y="6344855"/>
                  </a:cubicBezTo>
                  <a:cubicBezTo>
                    <a:pt x="263933" y="6337108"/>
                    <a:pt x="-130402" y="6435914"/>
                    <a:pt x="122582" y="6089712"/>
                  </a:cubicBezTo>
                  <a:cubicBezTo>
                    <a:pt x="213387" y="6034213"/>
                    <a:pt x="109882" y="5938074"/>
                    <a:pt x="140743" y="5850444"/>
                  </a:cubicBezTo>
                  <a:cubicBezTo>
                    <a:pt x="254662" y="5736144"/>
                    <a:pt x="122963" y="5564567"/>
                    <a:pt x="49684" y="5390831"/>
                  </a:cubicBezTo>
                  <a:cubicBezTo>
                    <a:pt x="43588" y="5246432"/>
                    <a:pt x="162841" y="5130227"/>
                    <a:pt x="89308" y="4976430"/>
                  </a:cubicBezTo>
                  <a:cubicBezTo>
                    <a:pt x="96039" y="4903405"/>
                    <a:pt x="92102" y="4775008"/>
                    <a:pt x="24411" y="4713667"/>
                  </a:cubicBezTo>
                  <a:cubicBezTo>
                    <a:pt x="-69442" y="4662994"/>
                    <a:pt x="139600" y="4508054"/>
                    <a:pt x="111152" y="4369116"/>
                  </a:cubicBezTo>
                  <a:cubicBezTo>
                    <a:pt x="119534" y="4241100"/>
                    <a:pt x="109374" y="4092764"/>
                    <a:pt x="83847" y="3941380"/>
                  </a:cubicBezTo>
                  <a:cubicBezTo>
                    <a:pt x="90324" y="3889437"/>
                    <a:pt x="118899" y="3841685"/>
                    <a:pt x="107596" y="3791774"/>
                  </a:cubicBezTo>
                  <a:cubicBezTo>
                    <a:pt x="111406" y="3719003"/>
                    <a:pt x="203735" y="3646232"/>
                    <a:pt x="135663" y="3585272"/>
                  </a:cubicBezTo>
                  <a:cubicBezTo>
                    <a:pt x="123852" y="3574985"/>
                    <a:pt x="137568" y="3557586"/>
                    <a:pt x="152427" y="3538917"/>
                  </a:cubicBezTo>
                  <a:cubicBezTo>
                    <a:pt x="141886" y="3529265"/>
                    <a:pt x="55399" y="3385882"/>
                    <a:pt x="93499" y="3326954"/>
                  </a:cubicBezTo>
                  <a:cubicBezTo>
                    <a:pt x="91340" y="3263327"/>
                    <a:pt x="167540" y="3270693"/>
                    <a:pt x="93753" y="3131882"/>
                  </a:cubicBezTo>
                  <a:cubicBezTo>
                    <a:pt x="44731" y="3118166"/>
                    <a:pt x="201068" y="2947859"/>
                    <a:pt x="267997" y="2820732"/>
                  </a:cubicBezTo>
                  <a:cubicBezTo>
                    <a:pt x="248439" y="2748342"/>
                    <a:pt x="298096" y="2686239"/>
                    <a:pt x="319051" y="2613087"/>
                  </a:cubicBezTo>
                  <a:cubicBezTo>
                    <a:pt x="341403" y="2506661"/>
                    <a:pt x="318797" y="2441383"/>
                    <a:pt x="434748" y="2346260"/>
                  </a:cubicBezTo>
                  <a:cubicBezTo>
                    <a:pt x="468784" y="2272600"/>
                    <a:pt x="382551" y="2188780"/>
                    <a:pt x="425731" y="2076385"/>
                  </a:cubicBezTo>
                  <a:cubicBezTo>
                    <a:pt x="406935" y="2061272"/>
                    <a:pt x="459894" y="2044254"/>
                    <a:pt x="425858" y="2018600"/>
                  </a:cubicBezTo>
                  <a:cubicBezTo>
                    <a:pt x="410745" y="1998280"/>
                    <a:pt x="380392" y="2002471"/>
                    <a:pt x="409856" y="1960053"/>
                  </a:cubicBezTo>
                  <a:cubicBezTo>
                    <a:pt x="399315" y="1943035"/>
                    <a:pt x="443892" y="1820734"/>
                    <a:pt x="420270" y="1732215"/>
                  </a:cubicBezTo>
                  <a:cubicBezTo>
                    <a:pt x="416206" y="1721547"/>
                    <a:pt x="483008" y="1683574"/>
                    <a:pt x="456465" y="1657412"/>
                  </a:cubicBezTo>
                  <a:cubicBezTo>
                    <a:pt x="486437" y="1596579"/>
                    <a:pt x="388393" y="1560130"/>
                    <a:pt x="471451" y="1420938"/>
                  </a:cubicBezTo>
                  <a:cubicBezTo>
                    <a:pt x="423445" y="1386267"/>
                    <a:pt x="441098" y="1344865"/>
                    <a:pt x="436907" y="1304225"/>
                  </a:cubicBezTo>
                  <a:cubicBezTo>
                    <a:pt x="492914" y="1238185"/>
                    <a:pt x="515139" y="1099628"/>
                    <a:pt x="639980" y="851343"/>
                  </a:cubicBezTo>
                  <a:cubicBezTo>
                    <a:pt x="706020" y="764983"/>
                    <a:pt x="697892" y="635189"/>
                    <a:pt x="782347" y="415225"/>
                  </a:cubicBezTo>
                  <a:cubicBezTo>
                    <a:pt x="756312" y="387158"/>
                    <a:pt x="892075" y="396937"/>
                    <a:pt x="983896" y="216978"/>
                  </a:cubicBezTo>
                  <a:cubicBezTo>
                    <a:pt x="968402" y="149033"/>
                    <a:pt x="1070891" y="86168"/>
                    <a:pt x="1027584" y="9714"/>
                  </a:cubicBezTo>
                  <a:cubicBezTo>
                    <a:pt x="1439826" y="19366"/>
                    <a:pt x="1940714" y="8952"/>
                    <a:pt x="2442364" y="11746"/>
                  </a:cubicBezTo>
                  <a:cubicBezTo>
                    <a:pt x="3456586" y="15429"/>
                    <a:pt x="4397783" y="12889"/>
                    <a:pt x="5398416" y="12000"/>
                  </a:cubicBezTo>
                  <a:cubicBezTo>
                    <a:pt x="6143652" y="103567"/>
                    <a:pt x="5870348" y="-589853"/>
                    <a:pt x="5933467" y="2294571"/>
                  </a:cubicBezTo>
                  <a:cubicBezTo>
                    <a:pt x="5899431" y="3610545"/>
                    <a:pt x="5953152" y="5089841"/>
                    <a:pt x="5914671" y="6334060"/>
                  </a:cubicBezTo>
                  <a:close/>
                </a:path>
              </a:pathLst>
            </a:custGeom>
            <a:blipFill>
              <a:blip r:embed="rId3"/>
              <a:stretch>
                <a:fillRect l="-25871" r="-34715"/>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fi-FI" sz="800"/>
            </a:p>
          </p:txBody>
        </p:sp>
      </p:grpSp>
      <p:sp>
        <p:nvSpPr>
          <p:cNvPr id="8" name="TextBox 8"/>
          <p:cNvSpPr txBox="1"/>
          <p:nvPr/>
        </p:nvSpPr>
        <p:spPr>
          <a:xfrm>
            <a:off x="685800" y="548482"/>
            <a:ext cx="7004304" cy="89768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3546"/>
              </a:lnSpc>
            </a:pPr>
            <a:r>
              <a:rPr lang="en-US" sz="3200" b="1" spc="-150" dirty="0" err="1">
                <a:solidFill>
                  <a:schemeClr val="bg2"/>
                </a:solidFill>
                <a:latin typeface="Arial MT Pro Bold"/>
                <a:ea typeface="Arial MT Pro Bold"/>
                <a:cs typeface="Arial MT Pro Bold"/>
                <a:sym typeface="Arial MT Pro Bold"/>
              </a:rPr>
              <a:t>Voimaa</a:t>
            </a:r>
            <a:r>
              <a:rPr lang="en-US" sz="3200" b="1" spc="-150" dirty="0">
                <a:solidFill>
                  <a:schemeClr val="bg2"/>
                </a:solidFill>
                <a:latin typeface="Arial MT Pro Bold"/>
                <a:ea typeface="Arial MT Pro Bold"/>
                <a:cs typeface="Arial MT Pro Bold"/>
                <a:sym typeface="Arial MT Pro Bold"/>
              </a:rPr>
              <a:t> </a:t>
            </a:r>
            <a:r>
              <a:rPr lang="en-US" sz="3200" b="1" spc="-150" dirty="0" err="1">
                <a:solidFill>
                  <a:schemeClr val="bg2"/>
                </a:solidFill>
                <a:latin typeface="Arial MT Pro Bold"/>
                <a:ea typeface="Arial MT Pro Bold"/>
                <a:cs typeface="Arial MT Pro Bold"/>
                <a:sym typeface="Arial MT Pro Bold"/>
              </a:rPr>
              <a:t>vanhemmuudesta</a:t>
            </a:r>
            <a:r>
              <a:rPr lang="en-US" sz="3200" b="1" spc="-150" dirty="0">
                <a:solidFill>
                  <a:schemeClr val="bg2"/>
                </a:solidFill>
                <a:latin typeface="Arial MT Pro Bold"/>
                <a:ea typeface="Arial MT Pro Bold"/>
                <a:cs typeface="Arial MT Pro Bold"/>
                <a:sym typeface="Arial MT Pro Bold"/>
              </a:rPr>
              <a:t> -</a:t>
            </a:r>
            <a:r>
              <a:rPr lang="en-US" sz="3200" b="1" spc="-150" dirty="0" err="1">
                <a:solidFill>
                  <a:schemeClr val="bg2"/>
                </a:solidFill>
                <a:latin typeface="Arial MT Pro Bold"/>
                <a:ea typeface="Arial MT Pro Bold"/>
                <a:cs typeface="Arial MT Pro Bold"/>
                <a:sym typeface="Arial MT Pro Bold"/>
              </a:rPr>
              <a:t>hanke</a:t>
            </a:r>
            <a:r>
              <a:rPr lang="en-US" sz="3200" b="1" spc="-150" dirty="0">
                <a:solidFill>
                  <a:schemeClr val="bg2"/>
                </a:solidFill>
                <a:latin typeface="Arial MT Pro Bold"/>
                <a:ea typeface="Arial MT Pro Bold"/>
                <a:cs typeface="Arial MT Pro Bold"/>
                <a:sym typeface="Arial MT Pro Bold"/>
              </a:rPr>
              <a:t> </a:t>
            </a:r>
            <a:br>
              <a:rPr lang="en-US" sz="3200" b="1" spc="-150" dirty="0">
                <a:solidFill>
                  <a:schemeClr val="bg2"/>
                </a:solidFill>
                <a:latin typeface="Arial MT Pro Bold"/>
                <a:ea typeface="Arial MT Pro Bold"/>
                <a:cs typeface="Arial MT Pro Bold"/>
                <a:sym typeface="Arial MT Pro Bold"/>
              </a:rPr>
            </a:br>
            <a:r>
              <a:rPr lang="en-US" sz="3200" b="1" spc="-150" dirty="0" err="1">
                <a:solidFill>
                  <a:schemeClr val="bg2"/>
                </a:solidFill>
                <a:latin typeface="Arial MT Pro Bold"/>
                <a:ea typeface="Arial MT Pro Bold"/>
                <a:cs typeface="Arial MT Pro Bold"/>
                <a:sym typeface="Arial MT Pro Bold"/>
              </a:rPr>
              <a:t>Mitä</a:t>
            </a:r>
            <a:r>
              <a:rPr lang="en-US" sz="3200" b="1" spc="-150" dirty="0">
                <a:solidFill>
                  <a:schemeClr val="bg2"/>
                </a:solidFill>
                <a:latin typeface="Arial MT Pro Bold"/>
                <a:ea typeface="Arial MT Pro Bold"/>
                <a:cs typeface="Arial MT Pro Bold"/>
                <a:sym typeface="Arial MT Pro Bold"/>
              </a:rPr>
              <a:t> se on </a:t>
            </a:r>
            <a:r>
              <a:rPr lang="en-US" sz="3200" b="1" spc="-150" dirty="0" err="1">
                <a:solidFill>
                  <a:schemeClr val="bg2"/>
                </a:solidFill>
                <a:latin typeface="Arial MT Pro Bold"/>
                <a:ea typeface="Arial MT Pro Bold"/>
                <a:cs typeface="Arial MT Pro Bold"/>
                <a:sym typeface="Arial MT Pro Bold"/>
              </a:rPr>
              <a:t>Lausteella</a:t>
            </a:r>
            <a:r>
              <a:rPr lang="en-US" sz="3200" b="1" spc="-150" dirty="0">
                <a:solidFill>
                  <a:schemeClr val="bg2"/>
                </a:solidFill>
                <a:latin typeface="Arial MT Pro Bold"/>
                <a:ea typeface="Arial MT Pro Bold"/>
                <a:cs typeface="Arial MT Pro Bold"/>
                <a:sym typeface="Arial MT Pro Bold"/>
              </a:rPr>
              <a:t>?</a:t>
            </a:r>
            <a:endParaRPr lang="en-US" sz="3200" b="1" spc="-150" dirty="0">
              <a:solidFill>
                <a:schemeClr val="bg2"/>
              </a:solidFill>
              <a:latin typeface="Arial MT Pro Bold"/>
              <a:ea typeface="Arial MT Pro Bold"/>
              <a:cs typeface="Arial MT Pro Bold"/>
            </a:endParaRPr>
          </a:p>
        </p:txBody>
      </p:sp>
      <p:sp>
        <p:nvSpPr>
          <p:cNvPr id="9" name="TextBox 9"/>
          <p:cNvSpPr txBox="1"/>
          <p:nvPr/>
        </p:nvSpPr>
        <p:spPr>
          <a:xfrm>
            <a:off x="685800" y="1976305"/>
            <a:ext cx="7360920" cy="307443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sz="1600" b="1" dirty="0" err="1">
                <a:solidFill>
                  <a:srgbClr val="222435"/>
                </a:solidFill>
                <a:latin typeface="Arial" panose="020B0604020202020204" pitchFamily="34" charset="0"/>
                <a:ea typeface="Arial MT Pro"/>
                <a:cs typeface="Arial" panose="020B0604020202020204" pitchFamily="34" charset="0"/>
              </a:rPr>
              <a:t>Tavoitteena</a:t>
            </a:r>
            <a:r>
              <a:rPr lang="en-US" sz="1600" dirty="0">
                <a:solidFill>
                  <a:srgbClr val="222435"/>
                </a:solidFill>
                <a:latin typeface="Arial" panose="020B0604020202020204" pitchFamily="34" charset="0"/>
                <a:ea typeface="Arial MT Pro"/>
                <a:cs typeface="Arial" panose="020B0604020202020204" pitchFamily="34" charset="0"/>
              </a:rPr>
              <a:t> on </a:t>
            </a:r>
            <a:r>
              <a:rPr lang="en-US" sz="1600" dirty="0" err="1">
                <a:solidFill>
                  <a:srgbClr val="222435"/>
                </a:solidFill>
                <a:latin typeface="Arial" panose="020B0604020202020204" pitchFamily="34" charset="0"/>
                <a:ea typeface="Arial MT Pro"/>
                <a:cs typeface="Arial" panose="020B0604020202020204" pitchFamily="34" charset="0"/>
              </a:rPr>
              <a:t>rakentaa</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luottamusta</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kodin</a:t>
            </a:r>
            <a:r>
              <a:rPr lang="en-US" sz="1600" dirty="0">
                <a:solidFill>
                  <a:srgbClr val="222435"/>
                </a:solidFill>
                <a:latin typeface="Arial" panose="020B0604020202020204" pitchFamily="34" charset="0"/>
                <a:ea typeface="Arial MT Pro"/>
                <a:cs typeface="Arial" panose="020B0604020202020204" pitchFamily="34" charset="0"/>
              </a:rPr>
              <a:t> ja </a:t>
            </a:r>
            <a:r>
              <a:rPr lang="en-US" sz="1600" dirty="0" err="1">
                <a:solidFill>
                  <a:srgbClr val="222435"/>
                </a:solidFill>
                <a:latin typeface="Arial" panose="020B0604020202020204" pitchFamily="34" charset="0"/>
                <a:ea typeface="Arial MT Pro"/>
                <a:cs typeface="Arial" panose="020B0604020202020204" pitchFamily="34" charset="0"/>
              </a:rPr>
              <a:t>koulun</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välille</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uusin</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tavoin</a:t>
            </a:r>
            <a:r>
              <a:rPr lang="en-US" sz="1600" dirty="0">
                <a:solidFill>
                  <a:srgbClr val="222435"/>
                </a:solidFill>
                <a:latin typeface="Arial" panose="020B0604020202020204" pitchFamily="34" charset="0"/>
                <a:ea typeface="Arial MT Pro"/>
                <a:cs typeface="Arial" panose="020B0604020202020204" pitchFamily="34" charset="0"/>
              </a:rPr>
              <a:t> ja </a:t>
            </a:r>
            <a:r>
              <a:rPr lang="en-US" sz="1600" dirty="0" err="1">
                <a:solidFill>
                  <a:srgbClr val="222435"/>
                </a:solidFill>
                <a:latin typeface="Arial" panose="020B0604020202020204" pitchFamily="34" charset="0"/>
                <a:ea typeface="Arial MT Pro"/>
                <a:cs typeface="Arial" panose="020B0604020202020204" pitchFamily="34" charset="0"/>
              </a:rPr>
              <a:t>yhdistää</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palvelut</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vanhempien</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tarpeen</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mukaisesti</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Tavoitteena</a:t>
            </a:r>
            <a:r>
              <a:rPr lang="en-US" sz="1600" dirty="0">
                <a:solidFill>
                  <a:srgbClr val="222435"/>
                </a:solidFill>
                <a:latin typeface="Arial" panose="020B0604020202020204" pitchFamily="34" charset="0"/>
                <a:ea typeface="Arial MT Pro"/>
                <a:cs typeface="Arial" panose="020B0604020202020204" pitchFamily="34" charset="0"/>
              </a:rPr>
              <a:t> on </a:t>
            </a:r>
            <a:r>
              <a:rPr lang="en-US" sz="1600" dirty="0" err="1">
                <a:solidFill>
                  <a:srgbClr val="222435"/>
                </a:solidFill>
                <a:latin typeface="Arial" panose="020B0604020202020204" pitchFamily="34" charset="0"/>
                <a:ea typeface="Arial MT Pro"/>
                <a:cs typeface="Arial" panose="020B0604020202020204" pitchFamily="34" charset="0"/>
              </a:rPr>
              <a:t>myös</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vahvistaa</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perheiden</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yhteisöllisyyttä</a:t>
            </a:r>
            <a:r>
              <a:rPr lang="en-US" sz="1600" dirty="0">
                <a:solidFill>
                  <a:srgbClr val="222435"/>
                </a:solidFill>
                <a:latin typeface="Arial" panose="020B0604020202020204" pitchFamily="34" charset="0"/>
                <a:ea typeface="Arial MT Pro"/>
                <a:cs typeface="Arial" panose="020B0604020202020204" pitchFamily="34" charset="0"/>
              </a:rPr>
              <a:t> ja </a:t>
            </a:r>
            <a:r>
              <a:rPr lang="en-US" sz="1600" dirty="0" err="1">
                <a:solidFill>
                  <a:srgbClr val="222435"/>
                </a:solidFill>
                <a:latin typeface="Arial" panose="020B0604020202020204" pitchFamily="34" charset="0"/>
                <a:ea typeface="Arial MT Pro"/>
                <a:cs typeface="Arial" panose="020B0604020202020204" pitchFamily="34" charset="0"/>
              </a:rPr>
              <a:t>vertaisuutta</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sekä</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luoda</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tiloja</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kohtaamiselle</a:t>
            </a:r>
            <a:r>
              <a:rPr lang="en-US" sz="1600" dirty="0">
                <a:solidFill>
                  <a:srgbClr val="222435"/>
                </a:solidFill>
                <a:latin typeface="Arial" panose="020B0604020202020204" pitchFamily="34" charset="0"/>
                <a:ea typeface="Arial MT Pro"/>
                <a:cs typeface="Arial" panose="020B0604020202020204" pitchFamily="34" charset="0"/>
              </a:rPr>
              <a:t>.</a:t>
            </a:r>
            <a:endParaRPr lang="en-US" sz="1600" dirty="0">
              <a:solidFill>
                <a:srgbClr val="000000"/>
              </a:solidFill>
              <a:latin typeface="Arial" panose="020B0604020202020204" pitchFamily="34" charset="0"/>
              <a:ea typeface="Arial MT Pro"/>
              <a:cs typeface="Arial" panose="020B0604020202020204" pitchFamily="34" charset="0"/>
            </a:endParaRPr>
          </a:p>
          <a:p>
            <a:endParaRPr lang="en-US" sz="1600" dirty="0">
              <a:solidFill>
                <a:srgbClr val="222435"/>
              </a:solidFill>
              <a:latin typeface="Arial" panose="020B0604020202020204" pitchFamily="34" charset="0"/>
              <a:ea typeface="Arial MT Pro"/>
              <a:cs typeface="Arial" panose="020B0604020202020204" pitchFamily="34" charset="0"/>
            </a:endParaRPr>
          </a:p>
          <a:p>
            <a:r>
              <a:rPr lang="en-US" sz="1600" b="1" dirty="0" err="1">
                <a:solidFill>
                  <a:srgbClr val="222435"/>
                </a:solidFill>
                <a:latin typeface="Arial" panose="020B0604020202020204" pitchFamily="34" charset="0"/>
                <a:ea typeface="Arial MT Pro"/>
                <a:cs typeface="Arial" panose="020B0604020202020204" pitchFamily="34" charset="0"/>
              </a:rPr>
              <a:t>Kokemukset</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vanhempien</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tarpeista</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ovat</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kaikki</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tärkeitä</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rakenteen</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muuttamiseksi</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Lausteen</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koulussa</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tehdään</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koko</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lukuvuoden</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ajan</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erilaisia</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kokeiluja</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joissa</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vanhempien</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ääni</a:t>
            </a:r>
            <a:r>
              <a:rPr lang="en-US" sz="1600" dirty="0">
                <a:solidFill>
                  <a:srgbClr val="222435"/>
                </a:solidFill>
                <a:latin typeface="Arial" panose="020B0604020202020204" pitchFamily="34" charset="0"/>
                <a:ea typeface="Arial MT Pro"/>
                <a:cs typeface="Arial" panose="020B0604020202020204" pitchFamily="34" charset="0"/>
              </a:rPr>
              <a:t> </a:t>
            </a:r>
            <a:r>
              <a:rPr lang="en-US" sz="1600" dirty="0" err="1">
                <a:solidFill>
                  <a:srgbClr val="222435"/>
                </a:solidFill>
                <a:latin typeface="Arial" panose="020B0604020202020204" pitchFamily="34" charset="0"/>
                <a:ea typeface="Arial MT Pro"/>
                <a:cs typeface="Arial" panose="020B0604020202020204" pitchFamily="34" charset="0"/>
              </a:rPr>
              <a:t>kuuluu</a:t>
            </a:r>
            <a:r>
              <a:rPr lang="en-US" sz="1600" dirty="0">
                <a:solidFill>
                  <a:srgbClr val="222435"/>
                </a:solidFill>
                <a:latin typeface="Arial" panose="020B0604020202020204" pitchFamily="34" charset="0"/>
                <a:ea typeface="Arial MT Pro"/>
                <a:cs typeface="Arial" panose="020B0604020202020204" pitchFamily="34" charset="0"/>
              </a:rPr>
              <a:t>.</a:t>
            </a:r>
          </a:p>
          <a:p>
            <a:endParaRPr lang="en-US" sz="1600" spc="300" dirty="0">
              <a:solidFill>
                <a:srgbClr val="222435"/>
              </a:solidFill>
              <a:latin typeface="Arial" panose="020B0604020202020204" pitchFamily="34" charset="0"/>
              <a:ea typeface="Arial MT Pro"/>
              <a:cs typeface="Arial" panose="020B0604020202020204" pitchFamily="34" charset="0"/>
            </a:endParaRPr>
          </a:p>
          <a:p>
            <a:pPr>
              <a:lnSpc>
                <a:spcPts val="2239"/>
              </a:lnSpc>
            </a:pPr>
            <a:r>
              <a:rPr lang="fi-FI" sz="1600" b="1" dirty="0">
                <a:solidFill>
                  <a:srgbClr val="1E1E1E"/>
                </a:solidFill>
                <a:latin typeface="Arial" panose="020B0604020202020204" pitchFamily="34" charset="0"/>
                <a:ea typeface="Arial MT Pro"/>
                <a:cs typeface="Arial" panose="020B0604020202020204" pitchFamily="34" charset="0"/>
              </a:rPr>
              <a:t>Turussa</a:t>
            </a:r>
            <a:r>
              <a:rPr lang="fi-FI" sz="1600" dirty="0">
                <a:solidFill>
                  <a:srgbClr val="1E1E1E"/>
                </a:solidFill>
                <a:latin typeface="Arial" panose="020B0604020202020204" pitchFamily="34" charset="0"/>
                <a:ea typeface="Arial MT Pro"/>
                <a:cs typeface="Arial" panose="020B0604020202020204" pitchFamily="34" charset="0"/>
              </a:rPr>
              <a:t> yhteisen työn tekemistä harjoitellaan alueellisesti yli ammattikuntarajojen. Lisäksi Koulu alustana –konseptia jatkokehitetään vanhemmuus huomioiden kaikkialla Turussa.</a:t>
            </a:r>
          </a:p>
          <a:p>
            <a:pPr>
              <a:lnSpc>
                <a:spcPts val="2239"/>
              </a:lnSpc>
            </a:pPr>
            <a:endParaRPr lang="fi-FI" sz="1600" dirty="0">
              <a:solidFill>
                <a:srgbClr val="1E1E1E"/>
              </a:solidFill>
              <a:latin typeface="Arial"/>
              <a:ea typeface="Arial MT Pro"/>
              <a:cs typeface="Arial"/>
            </a:endParaRPr>
          </a:p>
        </p:txBody>
      </p:sp>
      <p:sp>
        <p:nvSpPr>
          <p:cNvPr id="11" name="TextBox 10">
            <a:extLst>
              <a:ext uri="{FF2B5EF4-FFF2-40B4-BE49-F238E27FC236}">
                <a16:creationId xmlns:a16="http://schemas.microsoft.com/office/drawing/2014/main" id="{2D412672-1555-0ADA-5FE9-FB7EE1CE8AB8}"/>
              </a:ext>
            </a:extLst>
          </p:cNvPr>
          <p:cNvSpPr txBox="1"/>
          <p:nvPr/>
        </p:nvSpPr>
        <p:spPr>
          <a:xfrm>
            <a:off x="8836297" y="1412215"/>
            <a:ext cx="3238453" cy="193617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39395" indent="-239395">
              <a:lnSpc>
                <a:spcPct val="107000"/>
              </a:lnSpc>
              <a:spcAft>
                <a:spcPts val="1000"/>
              </a:spcAft>
            </a:pPr>
            <a:r>
              <a:rPr lang="en-US" sz="1600" b="1">
                <a:solidFill>
                  <a:srgbClr val="000000"/>
                </a:solidFill>
                <a:cs typeface="Arial"/>
              </a:rPr>
              <a:t>Paula Mäkelä</a:t>
            </a:r>
            <a:endParaRPr lang="en-US" sz="1600">
              <a:cs typeface="Arial"/>
            </a:endParaRPr>
          </a:p>
          <a:p>
            <a:pPr marL="239395" indent="-239395">
              <a:lnSpc>
                <a:spcPct val="107000"/>
              </a:lnSpc>
              <a:spcAft>
                <a:spcPts val="1000"/>
              </a:spcAft>
            </a:pPr>
            <a:r>
              <a:rPr lang="en-US" sz="1600" err="1">
                <a:solidFill>
                  <a:srgbClr val="000000"/>
                </a:solidFill>
                <a:cs typeface="Arial"/>
              </a:rPr>
              <a:t>Voimaa</a:t>
            </a:r>
            <a:r>
              <a:rPr lang="en-US" sz="1600">
                <a:solidFill>
                  <a:srgbClr val="000000"/>
                </a:solidFill>
                <a:cs typeface="Arial"/>
              </a:rPr>
              <a:t> </a:t>
            </a:r>
            <a:r>
              <a:rPr lang="en-US" sz="1600" err="1">
                <a:solidFill>
                  <a:srgbClr val="000000"/>
                </a:solidFill>
                <a:cs typeface="Arial"/>
              </a:rPr>
              <a:t>vanhemmuudesta</a:t>
            </a:r>
            <a:r>
              <a:rPr lang="en-US" sz="1600">
                <a:solidFill>
                  <a:srgbClr val="000000"/>
                </a:solidFill>
                <a:cs typeface="Arial"/>
              </a:rPr>
              <a:t> -</a:t>
            </a:r>
            <a:r>
              <a:rPr lang="en-US" sz="1600" err="1">
                <a:solidFill>
                  <a:srgbClr val="000000"/>
                </a:solidFill>
                <a:cs typeface="Arial"/>
              </a:rPr>
              <a:t>hanke</a:t>
            </a:r>
            <a:endParaRPr lang="en-US" sz="1600">
              <a:cs typeface="Arial"/>
            </a:endParaRPr>
          </a:p>
          <a:p>
            <a:pPr marL="239395" indent="-239395">
              <a:lnSpc>
                <a:spcPct val="107000"/>
              </a:lnSpc>
              <a:spcAft>
                <a:spcPts val="1000"/>
              </a:spcAft>
            </a:pPr>
            <a:r>
              <a:rPr lang="en-US" sz="1600">
                <a:solidFill>
                  <a:srgbClr val="000000"/>
                </a:solidFill>
                <a:cs typeface="Arial"/>
              </a:rPr>
              <a:t>p. 044 907 5516</a:t>
            </a:r>
            <a:endParaRPr lang="en-US" sz="1600">
              <a:cs typeface="Arial"/>
            </a:endParaRPr>
          </a:p>
          <a:p>
            <a:pPr marL="239395" indent="-239395">
              <a:lnSpc>
                <a:spcPct val="107000"/>
              </a:lnSpc>
              <a:spcAft>
                <a:spcPts val="1000"/>
              </a:spcAft>
            </a:pPr>
            <a:r>
              <a:rPr lang="en-US" sz="1600">
                <a:solidFill>
                  <a:srgbClr val="000000"/>
                </a:solidFill>
                <a:cs typeface="Arial"/>
                <a:hlinkClick r:id="rId4"/>
              </a:rPr>
              <a:t>paula.makela@turku.fi</a:t>
            </a:r>
            <a:endParaRPr lang="en-US" sz="1600">
              <a:cs typeface="Arial"/>
            </a:endParaRPr>
          </a:p>
          <a:p>
            <a:pPr algn="l"/>
            <a:endParaRPr lang="en-US">
              <a:cs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837BDA4-4015-311B-799C-F90405DA3D21}"/>
              </a:ext>
            </a:extLst>
          </p:cNvPr>
          <p:cNvSpPr>
            <a:spLocks noGrp="1"/>
          </p:cNvSpPr>
          <p:nvPr>
            <p:ph type="ctrTitle"/>
          </p:nvPr>
        </p:nvSpPr>
        <p:spPr>
          <a:xfrm>
            <a:off x="4398677" y="503055"/>
            <a:ext cx="6327235" cy="677881"/>
          </a:xfrm>
        </p:spPr>
        <p:txBody>
          <a:bodyPr/>
          <a:lstStyle/>
          <a:p>
            <a:r>
              <a:rPr lang="fi-FI" sz="3600" dirty="0"/>
              <a:t>Vanhemmat mukaan kouluun</a:t>
            </a:r>
          </a:p>
        </p:txBody>
      </p:sp>
      <p:sp>
        <p:nvSpPr>
          <p:cNvPr id="3" name="Alaotsikko 2">
            <a:extLst>
              <a:ext uri="{FF2B5EF4-FFF2-40B4-BE49-F238E27FC236}">
                <a16:creationId xmlns:a16="http://schemas.microsoft.com/office/drawing/2014/main" id="{8875688F-D586-2D7E-8DD3-1366EBF4ACC4}"/>
              </a:ext>
            </a:extLst>
          </p:cNvPr>
          <p:cNvSpPr>
            <a:spLocks noGrp="1"/>
          </p:cNvSpPr>
          <p:nvPr>
            <p:ph type="subTitle" idx="1"/>
          </p:nvPr>
        </p:nvSpPr>
        <p:spPr>
          <a:xfrm>
            <a:off x="4399549" y="1257674"/>
            <a:ext cx="7478508" cy="3752222"/>
          </a:xfrm>
        </p:spPr>
        <p:txBody>
          <a:bodyPr/>
          <a:lstStyle/>
          <a:p>
            <a:r>
              <a:rPr lang="fi-FI" sz="1800" b="0" dirty="0">
                <a:solidFill>
                  <a:schemeClr val="tx1"/>
                </a:solidFill>
                <a:ea typeface="+mn-lt"/>
                <a:cs typeface="+mn-lt"/>
              </a:rPr>
              <a:t>Lausteen koulussa alkaa syksyllä Vanhemmat mukaan kouluun -toiminta.</a:t>
            </a:r>
          </a:p>
          <a:p>
            <a:r>
              <a:rPr lang="fi-FI" sz="1800" b="0" dirty="0">
                <a:solidFill>
                  <a:schemeClr val="tx1"/>
                </a:solidFill>
                <a:ea typeface="+mn-lt"/>
                <a:cs typeface="+mn-lt"/>
              </a:rPr>
              <a:t>Vanhemmat tutustuvat koulun arkeen ja harjoittelevat suomen kieltä.</a:t>
            </a:r>
          </a:p>
          <a:p>
            <a:endParaRPr lang="fi-FI" sz="1800" dirty="0">
              <a:solidFill>
                <a:schemeClr val="tx1"/>
              </a:solidFill>
              <a:ea typeface="+mn-lt"/>
              <a:cs typeface="+mn-lt"/>
            </a:endParaRPr>
          </a:p>
          <a:p>
            <a:r>
              <a:rPr lang="fi-FI" sz="1800" dirty="0">
                <a:solidFill>
                  <a:schemeClr val="tx1"/>
                </a:solidFill>
                <a:ea typeface="+mn-lt"/>
                <a:cs typeface="+mn-lt"/>
              </a:rPr>
              <a:t>Toiminnan aikana vanhemmat:</a:t>
            </a:r>
          </a:p>
          <a:p>
            <a:pPr marL="285750" indent="-285750">
              <a:buFont typeface="Arial" panose="020B0604020202020204" pitchFamily="34" charset="0"/>
              <a:buChar char="•"/>
            </a:pPr>
            <a:r>
              <a:rPr lang="fi-FI" sz="1800" b="0" dirty="0">
                <a:solidFill>
                  <a:schemeClr val="tx1"/>
                </a:solidFill>
                <a:ea typeface="+mn-lt"/>
                <a:cs typeface="+mn-lt"/>
              </a:rPr>
              <a:t>oppivat käyttämään suomen kieltä </a:t>
            </a:r>
          </a:p>
          <a:p>
            <a:pPr marL="285750" indent="-285750">
              <a:buFont typeface="Arial" panose="020B0604020202020204" pitchFamily="34" charset="0"/>
              <a:buChar char="•"/>
            </a:pPr>
            <a:r>
              <a:rPr lang="fi-FI" sz="1800" b="0" dirty="0">
                <a:solidFill>
                  <a:schemeClr val="tx1"/>
                </a:solidFill>
                <a:ea typeface="+mn-lt"/>
                <a:cs typeface="+mn-lt"/>
              </a:rPr>
              <a:t>tutustuvat suomalaiseen kouluun paremmin </a:t>
            </a:r>
          </a:p>
          <a:p>
            <a:pPr marL="285750" indent="-285750">
              <a:buFont typeface="Arial" panose="020B0604020202020204" pitchFamily="34" charset="0"/>
              <a:buChar char="•"/>
            </a:pPr>
            <a:r>
              <a:rPr lang="fi-FI" sz="1800" b="0" dirty="0">
                <a:solidFill>
                  <a:schemeClr val="tx1"/>
                </a:solidFill>
                <a:ea typeface="+mn-lt"/>
                <a:cs typeface="+mn-lt"/>
              </a:rPr>
              <a:t>saavat tietoa elämästä Suomessa </a:t>
            </a:r>
          </a:p>
          <a:p>
            <a:pPr marL="285750" indent="-285750">
              <a:buFont typeface="Arial" panose="020B0604020202020204" pitchFamily="34" charset="0"/>
              <a:buChar char="•"/>
            </a:pPr>
            <a:r>
              <a:rPr lang="fi-FI" sz="1800" b="0" dirty="0">
                <a:solidFill>
                  <a:schemeClr val="tx1"/>
                </a:solidFill>
                <a:ea typeface="+mn-lt"/>
                <a:cs typeface="+mn-lt"/>
              </a:rPr>
              <a:t>tutustuvat uusiin ihmisiin </a:t>
            </a:r>
          </a:p>
          <a:p>
            <a:pPr marL="285750" indent="-285750">
              <a:buFont typeface="Arial" panose="020B0604020202020204" pitchFamily="34" charset="0"/>
              <a:buChar char="•"/>
            </a:pPr>
            <a:r>
              <a:rPr lang="fi-FI" sz="1800" b="0" dirty="0">
                <a:solidFill>
                  <a:schemeClr val="tx1"/>
                </a:solidFill>
                <a:ea typeface="+mn-lt"/>
                <a:cs typeface="+mn-lt"/>
              </a:rPr>
              <a:t>oppivat tukemaan lapsensa koulunkäyntiä </a:t>
            </a:r>
          </a:p>
          <a:p>
            <a:pPr marL="285750" indent="-285750">
              <a:buFont typeface="Arial" panose="020B0604020202020204" pitchFamily="34" charset="0"/>
              <a:buChar char="•"/>
            </a:pPr>
            <a:r>
              <a:rPr lang="fi-FI" sz="1800" b="0" dirty="0">
                <a:solidFill>
                  <a:schemeClr val="tx1"/>
                </a:solidFill>
                <a:ea typeface="+mn-lt"/>
                <a:cs typeface="+mn-lt"/>
              </a:rPr>
              <a:t>tekevät enemmän yhteistyötä koulun kanssa</a:t>
            </a:r>
          </a:p>
          <a:p>
            <a:endParaRPr lang="fi-FI" sz="1800" dirty="0">
              <a:solidFill>
                <a:schemeClr val="tx1"/>
              </a:solidFill>
              <a:ea typeface="+mn-lt"/>
              <a:cs typeface="+mn-lt"/>
            </a:endParaRPr>
          </a:p>
          <a:p>
            <a:r>
              <a:rPr lang="fi-FI" sz="1800" dirty="0">
                <a:solidFill>
                  <a:schemeClr val="tx1"/>
                </a:solidFill>
                <a:ea typeface="+mn-lt"/>
                <a:cs typeface="+mn-lt"/>
              </a:rPr>
              <a:t>Toiminta tukee koko perhettä ja auttaa vanhempia osallistumaan aktiivisemmin lapsensa koulunkäyntiin.</a:t>
            </a:r>
          </a:p>
          <a:p>
            <a:pPr algn="r"/>
            <a:endParaRPr lang="fi-FI" sz="1400" b="0" dirty="0"/>
          </a:p>
        </p:txBody>
      </p:sp>
      <p:sp>
        <p:nvSpPr>
          <p:cNvPr id="5" name="TextBox 4">
            <a:extLst>
              <a:ext uri="{FF2B5EF4-FFF2-40B4-BE49-F238E27FC236}">
                <a16:creationId xmlns:a16="http://schemas.microsoft.com/office/drawing/2014/main" id="{583C6F60-C28D-2446-889D-50BAB33E8740}"/>
              </a:ext>
            </a:extLst>
          </p:cNvPr>
          <p:cNvSpPr txBox="1"/>
          <p:nvPr/>
        </p:nvSpPr>
        <p:spPr>
          <a:xfrm>
            <a:off x="8321040" y="5461000"/>
            <a:ext cx="2570480" cy="12618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r>
              <a:rPr lang="en-US" sz="1800" dirty="0">
                <a:solidFill>
                  <a:srgbClr val="222435"/>
                </a:solidFill>
                <a:latin typeface="Arial"/>
                <a:ea typeface="Segoe UI"/>
                <a:cs typeface="Segoe UI"/>
              </a:rPr>
              <a:t>​</a:t>
            </a:r>
            <a:r>
              <a:rPr lang="fi-FI" sz="1400" b="1" baseline="0" dirty="0">
                <a:latin typeface="Arial"/>
                <a:ea typeface="Segoe UI"/>
                <a:cs typeface="Segoe UI"/>
              </a:rPr>
              <a:t>Miia Päiviö</a:t>
            </a:r>
            <a:r>
              <a:rPr lang="en-US" sz="1400" dirty="0">
                <a:latin typeface="Arial"/>
                <a:ea typeface="Segoe UI"/>
                <a:cs typeface="Segoe UI"/>
              </a:rPr>
              <a:t>​</a:t>
            </a:r>
            <a:endParaRPr lang="en-US" dirty="0"/>
          </a:p>
          <a:p>
            <a:pPr rtl="0">
              <a:lnSpc>
                <a:spcPts val="1575"/>
              </a:lnSpc>
            </a:pPr>
            <a:r>
              <a:rPr lang="fi-FI" sz="1400" baseline="0" dirty="0">
                <a:latin typeface="Arial"/>
                <a:ea typeface="Segoe UI"/>
                <a:cs typeface="Segoe UI"/>
              </a:rPr>
              <a:t>Vanhemmat mukaan kouluun</a:t>
            </a:r>
            <a:r>
              <a:rPr lang="en-US" sz="1400" dirty="0">
                <a:latin typeface="Arial"/>
                <a:ea typeface="Segoe UI"/>
                <a:cs typeface="Segoe UI"/>
              </a:rPr>
              <a:t>​</a:t>
            </a:r>
          </a:p>
          <a:p>
            <a:pPr rtl="0">
              <a:lnSpc>
                <a:spcPts val="1575"/>
              </a:lnSpc>
            </a:pPr>
            <a:r>
              <a:rPr lang="fi-FI" sz="1400" baseline="0" dirty="0">
                <a:latin typeface="Arial"/>
                <a:ea typeface="Segoe UI"/>
                <a:cs typeface="Segoe UI"/>
              </a:rPr>
              <a:t>p. 044 907 5806</a:t>
            </a:r>
            <a:r>
              <a:rPr lang="en-US" sz="1400" dirty="0">
                <a:latin typeface="Arial"/>
                <a:ea typeface="Segoe UI"/>
                <a:cs typeface="Segoe UI"/>
              </a:rPr>
              <a:t>​</a:t>
            </a:r>
          </a:p>
          <a:p>
            <a:pPr rtl="0">
              <a:lnSpc>
                <a:spcPts val="1575"/>
              </a:lnSpc>
            </a:pPr>
            <a:r>
              <a:rPr lang="fi-FI" sz="1400" u="sng" strike="noStrike" baseline="0" dirty="0">
                <a:latin typeface="Arial"/>
                <a:ea typeface="Segoe UI"/>
                <a:cs typeface="Segoe UI"/>
                <a:hlinkClick r:id="rId2">
                  <a:extLst>
                    <a:ext uri="{A12FA001-AC4F-418D-AE19-62706E023703}">
                      <ahyp:hlinkClr xmlns:ahyp="http://schemas.microsoft.com/office/drawing/2018/hyperlinkcolor" val="tx"/>
                    </a:ext>
                  </a:extLst>
                </a:hlinkClick>
              </a:rPr>
              <a:t>miia.paivio@turku.fi</a:t>
            </a:r>
            <a:r>
              <a:rPr lang="fi-FI" sz="1400" dirty="0">
                <a:latin typeface="Arial"/>
                <a:ea typeface="Segoe UI"/>
                <a:cs typeface="Segoe UI"/>
              </a:rPr>
              <a:t>​</a:t>
            </a:r>
          </a:p>
          <a:p>
            <a:endParaRPr lang="en-US" dirty="0">
              <a:cs typeface="Arial"/>
            </a:endParaRPr>
          </a:p>
        </p:txBody>
      </p:sp>
    </p:spTree>
    <p:extLst>
      <p:ext uri="{BB962C8B-B14F-4D97-AF65-F5344CB8AC3E}">
        <p14:creationId xmlns:p14="http://schemas.microsoft.com/office/powerpoint/2010/main" val="2296998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2BE8725-7301-48C3-BE08-BE284662EAC9}"/>
              </a:ext>
            </a:extLst>
          </p:cNvPr>
          <p:cNvSpPr>
            <a:spLocks noGrp="1"/>
          </p:cNvSpPr>
          <p:nvPr>
            <p:ph type="title"/>
          </p:nvPr>
        </p:nvSpPr>
        <p:spPr>
          <a:xfrm>
            <a:off x="6899824" y="482313"/>
            <a:ext cx="4624828" cy="1408982"/>
          </a:xfrm>
        </p:spPr>
        <p:txBody>
          <a:bodyPr wrap="square" anchor="ctr">
            <a:normAutofit/>
          </a:bodyPr>
          <a:lstStyle/>
          <a:p>
            <a:r>
              <a:rPr lang="fi-FI" dirty="0"/>
              <a:t>Oppilaan poissaolot</a:t>
            </a:r>
          </a:p>
        </p:txBody>
      </p:sp>
      <p:sp>
        <p:nvSpPr>
          <p:cNvPr id="3" name="Sisällön paikkamerkki 2">
            <a:extLst>
              <a:ext uri="{FF2B5EF4-FFF2-40B4-BE49-F238E27FC236}">
                <a16:creationId xmlns:a16="http://schemas.microsoft.com/office/drawing/2014/main" id="{A483EEBD-043B-47FB-80A4-5D1C54D1E8DD}"/>
              </a:ext>
            </a:extLst>
          </p:cNvPr>
          <p:cNvSpPr>
            <a:spLocks noGrp="1"/>
          </p:cNvSpPr>
          <p:nvPr>
            <p:ph type="body" idx="1"/>
          </p:nvPr>
        </p:nvSpPr>
        <p:spPr>
          <a:xfrm>
            <a:off x="6400800" y="2066544"/>
            <a:ext cx="5123852" cy="4242816"/>
          </a:xfrm>
        </p:spPr>
        <p:txBody>
          <a:bodyPr>
            <a:normAutofit/>
          </a:bodyPr>
          <a:lstStyle/>
          <a:p>
            <a:pPr>
              <a:lnSpc>
                <a:spcPct val="97000"/>
              </a:lnSpc>
            </a:pPr>
            <a:r>
              <a:rPr lang="fi-FI" sz="1200" b="1" dirty="0"/>
              <a:t>Sairaspoissaoloista pitää ilmoittaa kouluun mahdollisimman nopeasti.</a:t>
            </a:r>
          </a:p>
          <a:p>
            <a:pPr lvl="2">
              <a:lnSpc>
                <a:spcPct val="97000"/>
              </a:lnSpc>
            </a:pPr>
            <a:r>
              <a:rPr lang="fi-FI" sz="1200" dirty="0"/>
              <a:t>(Wilmassa tuntimerkinnät, ilmoita poissaolosta)</a:t>
            </a:r>
          </a:p>
          <a:p>
            <a:pPr marL="548640" lvl="2" indent="0">
              <a:lnSpc>
                <a:spcPct val="97000"/>
              </a:lnSpc>
              <a:buNone/>
            </a:pPr>
            <a:r>
              <a:rPr lang="fi-FI" sz="1200" b="1" dirty="0"/>
              <a:t>Sairaana ei saa tulla kouluun. </a:t>
            </a:r>
          </a:p>
          <a:p>
            <a:pPr marL="548640" lvl="2" indent="0">
              <a:lnSpc>
                <a:spcPct val="97000"/>
              </a:lnSpc>
              <a:buNone/>
            </a:pPr>
            <a:r>
              <a:rPr lang="fi-FI" sz="1200" b="1" dirty="0"/>
              <a:t>Muista olla kotona myös yksi oireeton päivä.</a:t>
            </a:r>
          </a:p>
          <a:p>
            <a:pPr marL="548640" lvl="2" indent="0">
              <a:lnSpc>
                <a:spcPct val="97000"/>
              </a:lnSpc>
              <a:buNone/>
            </a:pPr>
            <a:endParaRPr lang="fi-FI" sz="1200" dirty="0"/>
          </a:p>
          <a:p>
            <a:pPr>
              <a:lnSpc>
                <a:spcPct val="97000"/>
              </a:lnSpc>
            </a:pPr>
            <a:r>
              <a:rPr lang="fi-FI" sz="1200" b="1" dirty="0"/>
              <a:t>Lupaa ylimääräiseen poissaoloon pitää anoa ennen poissaoloa.</a:t>
            </a:r>
          </a:p>
          <a:p>
            <a:pPr marL="0" indent="0">
              <a:lnSpc>
                <a:spcPct val="97000"/>
              </a:lnSpc>
              <a:buNone/>
            </a:pPr>
            <a:r>
              <a:rPr lang="fi-FI" sz="1200" dirty="0"/>
              <a:t>Oppilaan säännöllinen koululäsnäolo on keskeinen osa oppimista, hyvinvointia ja kouluyhteisöön kiinnittymistä. Jokainen koulupäivä on merkityksellinen oppilaan oppimisen ja kasvun kannalta. </a:t>
            </a:r>
          </a:p>
          <a:p>
            <a:pPr marL="1131426" lvl="2" indent="-171450">
              <a:lnSpc>
                <a:spcPct val="97000"/>
              </a:lnSpc>
            </a:pPr>
            <a:r>
              <a:rPr lang="fi-FI" sz="1200" dirty="0"/>
              <a:t>Poissaolopyyntö 1-3 päivää, myöntää luokanopettaja</a:t>
            </a:r>
          </a:p>
          <a:p>
            <a:pPr lvl="2">
              <a:lnSpc>
                <a:spcPct val="97000"/>
              </a:lnSpc>
            </a:pPr>
            <a:r>
              <a:rPr lang="fi-FI" sz="1200" dirty="0"/>
              <a:t>Poissaolopyyntö yli 3 päivää, myöntää rehtori</a:t>
            </a:r>
          </a:p>
          <a:p>
            <a:pPr lvl="2">
              <a:lnSpc>
                <a:spcPct val="97000"/>
              </a:lnSpc>
            </a:pPr>
            <a:r>
              <a:rPr lang="fi-FI" sz="1200" dirty="0"/>
              <a:t>(</a:t>
            </a:r>
            <a:r>
              <a:rPr lang="fi-FI" sz="1200" b="1" dirty="0"/>
              <a:t>Wilmassa</a:t>
            </a:r>
            <a:r>
              <a:rPr lang="fi-FI" sz="1200" dirty="0"/>
              <a:t> hakemukset ja päätökset)</a:t>
            </a:r>
          </a:p>
          <a:p>
            <a:pPr lvl="2">
              <a:lnSpc>
                <a:spcPct val="97000"/>
              </a:lnSpc>
            </a:pPr>
            <a:endParaRPr lang="fi-FI" sz="1200" dirty="0"/>
          </a:p>
          <a:p>
            <a:pPr>
              <a:lnSpc>
                <a:spcPct val="97000"/>
              </a:lnSpc>
              <a:buFont typeface="Courier New" panose="02070309020205020404" pitchFamily="49" charset="0"/>
              <a:buChar char="o"/>
            </a:pPr>
            <a:r>
              <a:rPr lang="fi-FI" sz="1200" b="1" dirty="0"/>
              <a:t>Oppilaiden poissaoloja seurataan Lauteen koulussa Turun yhteisen mallin mukaisesti.</a:t>
            </a:r>
          </a:p>
        </p:txBody>
      </p:sp>
      <p:pic>
        <p:nvPicPr>
          <p:cNvPr id="9" name="Kuvan paikkamerkki 8">
            <a:extLst>
              <a:ext uri="{FF2B5EF4-FFF2-40B4-BE49-F238E27FC236}">
                <a16:creationId xmlns:a16="http://schemas.microsoft.com/office/drawing/2014/main" id="{8BF86840-219B-CD46-184D-605CE1223B6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448" r="20448"/>
          <a:stretch/>
        </p:blipFill>
        <p:spPr>
          <a:xfrm>
            <a:off x="64008" y="-158727"/>
            <a:ext cx="6096000" cy="6876000"/>
          </a:xfrm>
          <a:prstGeom prst="flowChartDelay">
            <a:avLst/>
          </a:prstGeom>
          <a:solidFill>
            <a:prstClr val="white">
              <a:lumMod val="95000"/>
            </a:prstClr>
          </a:solidFill>
        </p:spPr>
      </p:pic>
      <p:sp>
        <p:nvSpPr>
          <p:cNvPr id="7" name="Tekstin paikkamerkki 6">
            <a:extLst>
              <a:ext uri="{FF2B5EF4-FFF2-40B4-BE49-F238E27FC236}">
                <a16:creationId xmlns:a16="http://schemas.microsoft.com/office/drawing/2014/main" id="{8089AECB-8143-D846-0028-DFE142B542E9}"/>
              </a:ext>
            </a:extLst>
          </p:cNvPr>
          <p:cNvSpPr>
            <a:spLocks noGrp="1"/>
          </p:cNvSpPr>
          <p:nvPr>
            <p:ph type="body" sz="quarter" idx="19"/>
          </p:nvPr>
        </p:nvSpPr>
        <p:spPr>
          <a:xfrm>
            <a:off x="142822" y="6440700"/>
            <a:ext cx="666521" cy="276573"/>
          </a:xfrm>
        </p:spPr>
        <p:txBody>
          <a:bodyPr/>
          <a:lstStyle/>
          <a:p>
            <a:r>
              <a:rPr lang="fi-FI" dirty="0"/>
              <a:t>Suvi Elo</a:t>
            </a:r>
          </a:p>
        </p:txBody>
      </p:sp>
    </p:spTree>
    <p:extLst>
      <p:ext uri="{BB962C8B-B14F-4D97-AF65-F5344CB8AC3E}">
        <p14:creationId xmlns:p14="http://schemas.microsoft.com/office/powerpoint/2010/main" val="2826426224"/>
      </p:ext>
    </p:extLst>
  </p:cSld>
  <p:clrMapOvr>
    <a:masterClrMapping/>
  </p:clrMapOvr>
</p:sld>
</file>

<file path=ppt/theme/theme1.xml><?xml version="1.0" encoding="utf-8"?>
<a:theme xmlns:a="http://schemas.openxmlformats.org/drawingml/2006/main" name="Turun kaupunki perustyyli">
  <a:themeElements>
    <a:clrScheme name="Turun kaupunki uusi">
      <a:dk1>
        <a:srgbClr val="222435"/>
      </a:dk1>
      <a:lt1>
        <a:sysClr val="window" lastClr="FFFFFF"/>
      </a:lt1>
      <a:dk2>
        <a:srgbClr val="0062AE"/>
      </a:dk2>
      <a:lt2>
        <a:srgbClr val="4E56B1"/>
      </a:lt2>
      <a:accent1>
        <a:srgbClr val="00855F"/>
      </a:accent1>
      <a:accent2>
        <a:srgbClr val="4BA432"/>
      </a:accent2>
      <a:accent3>
        <a:srgbClr val="3CA29A"/>
      </a:accent3>
      <a:accent4>
        <a:srgbClr val="E50064"/>
      </a:accent4>
      <a:accent5>
        <a:srgbClr val="CE4B16"/>
      </a:accent5>
      <a:accent6>
        <a:srgbClr val="FFD239"/>
      </a:accent6>
      <a:hlink>
        <a:srgbClr val="4E56B1"/>
      </a:hlink>
      <a:folHlink>
        <a:srgbClr val="535353"/>
      </a:folHlink>
    </a:clrScheme>
    <a:fontScheme name="Turun kaupunki">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sitys3" id="{EF891B63-AB7C-4C75-A3BB-0A1366186BDC}" vid="{2BA8761C-09E3-493B-8740-31D15C08ED4C}"/>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7d5c0c83-bc14-4f50-aa2c-71196fc0bf4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9ED5004075F94CA714389F66E62D40" ma:contentTypeVersion="14" ma:contentTypeDescription="Create a new document." ma:contentTypeScope="" ma:versionID="744b33c817d2c54ad783d3482be5da41">
  <xsd:schema xmlns:xsd="http://www.w3.org/2001/XMLSchema" xmlns:xs="http://www.w3.org/2001/XMLSchema" xmlns:p="http://schemas.microsoft.com/office/2006/metadata/properties" xmlns:ns3="7d5c0c83-bc14-4f50-aa2c-71196fc0bf43" xmlns:ns4="409646bb-6854-46fe-95cf-1929cc27f100" targetNamespace="http://schemas.microsoft.com/office/2006/metadata/properties" ma:root="true" ma:fieldsID="7813ba024ee68633910cf277ad043d7b" ns3:_="" ns4:_="">
    <xsd:import namespace="7d5c0c83-bc14-4f50-aa2c-71196fc0bf43"/>
    <xsd:import namespace="409646bb-6854-46fe-95cf-1929cc27f10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_activity" minOccurs="0"/>
                <xsd:element ref="ns3:MediaServiceObjectDetectorVersions" minOccurs="0"/>
                <xsd:element ref="ns3:MediaServiceSystemTags" minOccurs="0"/>
                <xsd:element ref="ns3:MediaServiceLocation" minOccurs="0"/>
                <xsd:element ref="ns3:MediaServiceOCR" minOccurs="0"/>
                <xsd:element ref="ns3:MediaServiceGenerationTime" minOccurs="0"/>
                <xsd:element ref="ns3:MediaServiceEventHashCode"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5c0c83-bc14-4f50-aa2c-71196fc0bf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_activity" ma:index="14" nillable="true" ma:displayName="_activity" ma:hidden="true" ma:internalName="_activity">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ystemTags" ma:index="16" nillable="true" ma:displayName="MediaServiceSystemTags" ma:hidden="true" ma:internalName="MediaServiceSystemTags" ma:readOnly="true">
      <xsd:simpleType>
        <xsd:restriction base="dms:Note"/>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09646bb-6854-46fe-95cf-1929cc27f100"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9E3F6BE-04E7-4984-A25B-DCC3708FED7F}">
  <ds:schemaRefs>
    <ds:schemaRef ds:uri="409646bb-6854-46fe-95cf-1929cc27f100"/>
    <ds:schemaRef ds:uri="7d5c0c83-bc14-4f50-aa2c-71196fc0bf4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E67D6D5-D965-4C35-A921-3D6E289F5940}">
  <ds:schemaRefs>
    <ds:schemaRef ds:uri="409646bb-6854-46fe-95cf-1929cc27f100"/>
    <ds:schemaRef ds:uri="7d5c0c83-bc14-4f50-aa2c-71196fc0bf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524616A-D150-4B23-8D61-B5D7F0D5A61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1767</TotalTime>
  <Words>832</Words>
  <Application>Microsoft Office PowerPoint</Application>
  <PresentationFormat>Laajakuva</PresentationFormat>
  <Paragraphs>117</Paragraphs>
  <Slides>13</Slides>
  <Notes>0</Notes>
  <HiddenSlides>0</HiddenSlides>
  <MMClips>0</MMClips>
  <ScaleCrop>false</ScaleCrop>
  <HeadingPairs>
    <vt:vector size="4" baseType="variant">
      <vt:variant>
        <vt:lpstr>Teema</vt:lpstr>
      </vt:variant>
      <vt:variant>
        <vt:i4>1</vt:i4>
      </vt:variant>
      <vt:variant>
        <vt:lpstr>Dian otsikot</vt:lpstr>
      </vt:variant>
      <vt:variant>
        <vt:i4>13</vt:i4>
      </vt:variant>
    </vt:vector>
  </HeadingPairs>
  <TitlesOfParts>
    <vt:vector size="14" baseType="lpstr">
      <vt:lpstr>Turun kaupunki perustyyli</vt:lpstr>
      <vt:lpstr>Lausteen koulun huoltajien illat</vt:lpstr>
      <vt:lpstr>     Lausteen koulu on  Paras paikka opettaa ja oppia vuonna 2026  OAJ:n hallitus on valinnut Paras paikka opettaa ja oppia 2026 -kilpailun voittajaksi Lausteen koulun Turusta. Lausteen koulu on yhteisö, jossa viihtyvät sekä opiskelijat että henkilöstö.  OAJ palkitsi koulun vahvasta yhteisöllisyydestä, korkeasta hyvinvoinnista sekä tavasta tehdä monikulttuurisesta arjesta pedagoginen voimavara.  </vt:lpstr>
      <vt:lpstr>Ajankohtaista Lausteen koulussa</vt:lpstr>
      <vt:lpstr>PowerPoint-esitys</vt:lpstr>
      <vt:lpstr>HULAVA</vt:lpstr>
      <vt:lpstr>Kehittyvä kaupunki</vt:lpstr>
      <vt:lpstr>PowerPoint-esitys</vt:lpstr>
      <vt:lpstr>Vanhemmat mukaan kouluun</vt:lpstr>
      <vt:lpstr>Oppilaan poissaolot</vt:lpstr>
      <vt:lpstr>Kouluun kiinnittäminen ja poissaolojen seuranta </vt:lpstr>
      <vt:lpstr>PowerPoint-esitys</vt:lpstr>
      <vt:lpstr>PowerPoint-esitys</vt:lpstr>
      <vt:lpstr>Seuraavana Turku. Nästa Åbo.</vt:lpstr>
    </vt:vector>
  </TitlesOfParts>
  <Company>Turun kaupunki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Orell Miina</dc:creator>
  <cp:lastModifiedBy>Saara Rinne-Kaunisto</cp:lastModifiedBy>
  <cp:revision>4</cp:revision>
  <dcterms:created xsi:type="dcterms:W3CDTF">2026-06-01T09:50:55Z</dcterms:created>
  <dcterms:modified xsi:type="dcterms:W3CDTF">2026-09-01T14:15:44Z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0x0101009A9ED5004075F94CA714389F66E62D40</vt:lpwstr>
  </property>
  <property fmtid="{D5CDD505-2E9C-101B-9397-08002B2CF9AE}" pid="3" name="MediaServiceImageTags">
    <vt:lpwstr/>
  </property>
</Properties>
</file>