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6" r:id="rId2"/>
    <p:sldMasterId id="2147483719" r:id="rId3"/>
    <p:sldMasterId id="2147483722" r:id="rId4"/>
    <p:sldMasterId id="2147483648" r:id="rId5"/>
  </p:sldMasterIdLst>
  <p:notesMasterIdLst>
    <p:notesMasterId r:id="rId32"/>
  </p:notesMasterIdLst>
  <p:handoutMasterIdLst>
    <p:handoutMasterId r:id="rId33"/>
  </p:handoutMasterIdLst>
  <p:sldIdLst>
    <p:sldId id="256" r:id="rId6"/>
    <p:sldId id="259" r:id="rId7"/>
    <p:sldId id="261" r:id="rId8"/>
    <p:sldId id="383" r:id="rId9"/>
    <p:sldId id="257" r:id="rId10"/>
    <p:sldId id="382" r:id="rId11"/>
    <p:sldId id="262" r:id="rId12"/>
    <p:sldId id="403" r:id="rId13"/>
    <p:sldId id="405" r:id="rId14"/>
    <p:sldId id="381" r:id="rId15"/>
    <p:sldId id="385" r:id="rId16"/>
    <p:sldId id="386" r:id="rId17"/>
    <p:sldId id="387" r:id="rId18"/>
    <p:sldId id="389" r:id="rId19"/>
    <p:sldId id="390" r:id="rId20"/>
    <p:sldId id="391" r:id="rId21"/>
    <p:sldId id="392" r:id="rId22"/>
    <p:sldId id="393" r:id="rId23"/>
    <p:sldId id="394" r:id="rId24"/>
    <p:sldId id="395" r:id="rId25"/>
    <p:sldId id="396" r:id="rId26"/>
    <p:sldId id="397" r:id="rId27"/>
    <p:sldId id="398" r:id="rId28"/>
    <p:sldId id="399" r:id="rId29"/>
    <p:sldId id="400" r:id="rId30"/>
    <p:sldId id="40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63D968-B429-4FD9-BB1E-36452EE2EE28}" v="3" dt="2024-08-19T08:38:45.9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6623" autoAdjust="0"/>
  </p:normalViewPr>
  <p:slideViewPr>
    <p:cSldViewPr snapToGrid="0">
      <p:cViewPr varScale="1">
        <p:scale>
          <a:sx n="112" d="100"/>
          <a:sy n="112" d="100"/>
        </p:scale>
        <p:origin x="264" y="96"/>
      </p:cViewPr>
      <p:guideLst/>
    </p:cSldViewPr>
  </p:slideViewPr>
  <p:notesTextViewPr>
    <p:cViewPr>
      <p:scale>
        <a:sx n="1" d="1"/>
        <a:sy n="1" d="1"/>
      </p:scale>
      <p:origin x="0" y="0"/>
    </p:cViewPr>
  </p:notesTextViewPr>
  <p:notesViewPr>
    <p:cSldViewPr snapToGrid="0">
      <p:cViewPr varScale="1">
        <p:scale>
          <a:sx n="93" d="100"/>
          <a:sy n="93" d="100"/>
        </p:scale>
        <p:origin x="370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jaana Ylönen" userId="5b08b543-b76a-4690-987f-0d1d8e0d46da" providerId="ADAL" clId="{9163D968-B429-4FD9-BB1E-36452EE2EE28}"/>
    <pc:docChg chg="undo custSel addSld delSld modSld sldOrd addMainMaster modMainMaster">
      <pc:chgData name="Marjaana Ylönen" userId="5b08b543-b76a-4690-987f-0d1d8e0d46da" providerId="ADAL" clId="{9163D968-B429-4FD9-BB1E-36452EE2EE28}" dt="2024-08-21T11:05:55.418" v="455"/>
      <pc:docMkLst>
        <pc:docMk/>
      </pc:docMkLst>
      <pc:sldChg chg="addSp delSp modSp mod setBg">
        <pc:chgData name="Marjaana Ylönen" userId="5b08b543-b76a-4690-987f-0d1d8e0d46da" providerId="ADAL" clId="{9163D968-B429-4FD9-BB1E-36452EE2EE28}" dt="2024-08-20T08:21:26.191" v="371" actId="26606"/>
        <pc:sldMkLst>
          <pc:docMk/>
          <pc:sldMk cId="1627197603" sldId="256"/>
        </pc:sldMkLst>
        <pc:spChg chg="mod">
          <ac:chgData name="Marjaana Ylönen" userId="5b08b543-b76a-4690-987f-0d1d8e0d46da" providerId="ADAL" clId="{9163D968-B429-4FD9-BB1E-36452EE2EE28}" dt="2024-08-20T08:21:26.191" v="371" actId="26606"/>
          <ac:spMkLst>
            <pc:docMk/>
            <pc:sldMk cId="1627197603" sldId="256"/>
            <ac:spMk id="2" creationId="{00000000-0000-0000-0000-000000000000}"/>
          </ac:spMkLst>
        </pc:spChg>
        <pc:spChg chg="mod">
          <ac:chgData name="Marjaana Ylönen" userId="5b08b543-b76a-4690-987f-0d1d8e0d46da" providerId="ADAL" clId="{9163D968-B429-4FD9-BB1E-36452EE2EE28}" dt="2024-08-20T08:21:26.191" v="371" actId="26606"/>
          <ac:spMkLst>
            <pc:docMk/>
            <pc:sldMk cId="1627197603" sldId="256"/>
            <ac:spMk id="3" creationId="{00000000-0000-0000-0000-000000000000}"/>
          </ac:spMkLst>
        </pc:spChg>
        <pc:spChg chg="add del">
          <ac:chgData name="Marjaana Ylönen" userId="5b08b543-b76a-4690-987f-0d1d8e0d46da" providerId="ADAL" clId="{9163D968-B429-4FD9-BB1E-36452EE2EE28}" dt="2024-08-20T06:23:20.120" v="263" actId="26606"/>
          <ac:spMkLst>
            <pc:docMk/>
            <pc:sldMk cId="1627197603" sldId="256"/>
            <ac:spMk id="8" creationId="{D071C0CD-5EFD-45A1-AAFD-61C3D4A65188}"/>
          </ac:spMkLst>
        </pc:spChg>
        <pc:spChg chg="add del">
          <ac:chgData name="Marjaana Ylönen" userId="5b08b543-b76a-4690-987f-0d1d8e0d46da" providerId="ADAL" clId="{9163D968-B429-4FD9-BB1E-36452EE2EE28}" dt="2024-08-20T06:23:20.120" v="263" actId="26606"/>
          <ac:spMkLst>
            <pc:docMk/>
            <pc:sldMk cId="1627197603" sldId="256"/>
            <ac:spMk id="10" creationId="{8A03302C-20A2-4C4F-9760-E85AE1041385}"/>
          </ac:spMkLst>
        </pc:spChg>
        <pc:spChg chg="add del">
          <ac:chgData name="Marjaana Ylönen" userId="5b08b543-b76a-4690-987f-0d1d8e0d46da" providerId="ADAL" clId="{9163D968-B429-4FD9-BB1E-36452EE2EE28}" dt="2024-08-20T06:23:20.120" v="263" actId="26606"/>
          <ac:spMkLst>
            <pc:docMk/>
            <pc:sldMk cId="1627197603" sldId="256"/>
            <ac:spMk id="12" creationId="{D00F093B-0739-4429-B30D-D72924D08871}"/>
          </ac:spMkLst>
        </pc:spChg>
        <pc:spChg chg="add del">
          <ac:chgData name="Marjaana Ylönen" userId="5b08b543-b76a-4690-987f-0d1d8e0d46da" providerId="ADAL" clId="{9163D968-B429-4FD9-BB1E-36452EE2EE28}" dt="2024-08-20T06:23:20.120" v="263" actId="26606"/>
          <ac:spMkLst>
            <pc:docMk/>
            <pc:sldMk cId="1627197603" sldId="256"/>
            <ac:spMk id="14" creationId="{1BB92999-6A40-480A-8965-2F20DFB032B5}"/>
          </ac:spMkLst>
        </pc:spChg>
        <pc:spChg chg="add del">
          <ac:chgData name="Marjaana Ylönen" userId="5b08b543-b76a-4690-987f-0d1d8e0d46da" providerId="ADAL" clId="{9163D968-B429-4FD9-BB1E-36452EE2EE28}" dt="2024-08-20T08:21:26.191" v="371" actId="26606"/>
          <ac:spMkLst>
            <pc:docMk/>
            <pc:sldMk cId="1627197603" sldId="256"/>
            <ac:spMk id="22" creationId="{B645BD8A-B13F-463A-9101-4FB883F064BD}"/>
          </ac:spMkLst>
        </pc:spChg>
        <pc:spChg chg="add del">
          <ac:chgData name="Marjaana Ylönen" userId="5b08b543-b76a-4690-987f-0d1d8e0d46da" providerId="ADAL" clId="{9163D968-B429-4FD9-BB1E-36452EE2EE28}" dt="2024-08-20T08:21:26.191" v="371" actId="26606"/>
          <ac:spMkLst>
            <pc:docMk/>
            <pc:sldMk cId="1627197603" sldId="256"/>
            <ac:spMk id="23" creationId="{4B934719-2D81-443B-8FB8-9CA4FFF2EBDE}"/>
          </ac:spMkLst>
        </pc:spChg>
        <pc:spChg chg="add">
          <ac:chgData name="Marjaana Ylönen" userId="5b08b543-b76a-4690-987f-0d1d8e0d46da" providerId="ADAL" clId="{9163D968-B429-4FD9-BB1E-36452EE2EE28}" dt="2024-08-20T08:21:26.191" v="371" actId="26606"/>
          <ac:spMkLst>
            <pc:docMk/>
            <pc:sldMk cId="1627197603" sldId="256"/>
            <ac:spMk id="29" creationId="{D071C0CD-5EFD-45A1-AAFD-61C3D4A65188}"/>
          </ac:spMkLst>
        </pc:spChg>
        <pc:spChg chg="add">
          <ac:chgData name="Marjaana Ylönen" userId="5b08b543-b76a-4690-987f-0d1d8e0d46da" providerId="ADAL" clId="{9163D968-B429-4FD9-BB1E-36452EE2EE28}" dt="2024-08-20T08:21:26.191" v="371" actId="26606"/>
          <ac:spMkLst>
            <pc:docMk/>
            <pc:sldMk cId="1627197603" sldId="256"/>
            <ac:spMk id="31" creationId="{8A03302C-20A2-4C4F-9760-E85AE1041385}"/>
          </ac:spMkLst>
        </pc:spChg>
        <pc:spChg chg="add">
          <ac:chgData name="Marjaana Ylönen" userId="5b08b543-b76a-4690-987f-0d1d8e0d46da" providerId="ADAL" clId="{9163D968-B429-4FD9-BB1E-36452EE2EE28}" dt="2024-08-20T08:21:26.191" v="371" actId="26606"/>
          <ac:spMkLst>
            <pc:docMk/>
            <pc:sldMk cId="1627197603" sldId="256"/>
            <ac:spMk id="33" creationId="{D00F093B-0739-4429-B30D-D72924D08871}"/>
          </ac:spMkLst>
        </pc:spChg>
        <pc:spChg chg="add">
          <ac:chgData name="Marjaana Ylönen" userId="5b08b543-b76a-4690-987f-0d1d8e0d46da" providerId="ADAL" clId="{9163D968-B429-4FD9-BB1E-36452EE2EE28}" dt="2024-08-20T08:21:26.191" v="371" actId="26606"/>
          <ac:spMkLst>
            <pc:docMk/>
            <pc:sldMk cId="1627197603" sldId="256"/>
            <ac:spMk id="35" creationId="{1BB92999-6A40-480A-8965-2F20DFB032B5}"/>
          </ac:spMkLst>
        </pc:spChg>
        <pc:cxnChg chg="add del">
          <ac:chgData name="Marjaana Ylönen" userId="5b08b543-b76a-4690-987f-0d1d8e0d46da" providerId="ADAL" clId="{9163D968-B429-4FD9-BB1E-36452EE2EE28}" dt="2024-08-20T06:23:20.120" v="263" actId="26606"/>
          <ac:cxnSpMkLst>
            <pc:docMk/>
            <pc:sldMk cId="1627197603" sldId="256"/>
            <ac:cxnSpMk id="16" creationId="{15573B87-7D61-460C-9ADA-EF63674E3A97}"/>
          </ac:cxnSpMkLst>
        </pc:cxnChg>
        <pc:cxnChg chg="add del">
          <ac:chgData name="Marjaana Ylönen" userId="5b08b543-b76a-4690-987f-0d1d8e0d46da" providerId="ADAL" clId="{9163D968-B429-4FD9-BB1E-36452EE2EE28}" dt="2024-08-20T06:23:20.120" v="263" actId="26606"/>
          <ac:cxnSpMkLst>
            <pc:docMk/>
            <pc:sldMk cId="1627197603" sldId="256"/>
            <ac:cxnSpMk id="18" creationId="{0AAF6B7C-985D-4351-9564-8DBDF5BB03EA}"/>
          </ac:cxnSpMkLst>
        </pc:cxnChg>
        <pc:cxnChg chg="add del">
          <ac:chgData name="Marjaana Ylönen" userId="5b08b543-b76a-4690-987f-0d1d8e0d46da" providerId="ADAL" clId="{9163D968-B429-4FD9-BB1E-36452EE2EE28}" dt="2024-08-20T06:23:20.120" v="263" actId="26606"/>
          <ac:cxnSpMkLst>
            <pc:docMk/>
            <pc:sldMk cId="1627197603" sldId="256"/>
            <ac:cxnSpMk id="20" creationId="{F88433F4-33AB-4CE1-9DE3-72A8403654F1}"/>
          </ac:cxnSpMkLst>
        </pc:cxnChg>
        <pc:cxnChg chg="add del">
          <ac:chgData name="Marjaana Ylönen" userId="5b08b543-b76a-4690-987f-0d1d8e0d46da" providerId="ADAL" clId="{9163D968-B429-4FD9-BB1E-36452EE2EE28}" dt="2024-08-20T08:21:26.191" v="371" actId="26606"/>
          <ac:cxnSpMkLst>
            <pc:docMk/>
            <pc:sldMk cId="1627197603" sldId="256"/>
            <ac:cxnSpMk id="24" creationId="{B29CC623-FD26-47FD-9E70-44325D453EF1}"/>
          </ac:cxnSpMkLst>
        </pc:cxnChg>
        <pc:cxnChg chg="add">
          <ac:chgData name="Marjaana Ylönen" userId="5b08b543-b76a-4690-987f-0d1d8e0d46da" providerId="ADAL" clId="{9163D968-B429-4FD9-BB1E-36452EE2EE28}" dt="2024-08-20T08:21:26.191" v="371" actId="26606"/>
          <ac:cxnSpMkLst>
            <pc:docMk/>
            <pc:sldMk cId="1627197603" sldId="256"/>
            <ac:cxnSpMk id="37" creationId="{15573B87-7D61-460C-9ADA-EF63674E3A97}"/>
          </ac:cxnSpMkLst>
        </pc:cxnChg>
        <pc:cxnChg chg="add">
          <ac:chgData name="Marjaana Ylönen" userId="5b08b543-b76a-4690-987f-0d1d8e0d46da" providerId="ADAL" clId="{9163D968-B429-4FD9-BB1E-36452EE2EE28}" dt="2024-08-20T08:21:26.191" v="371" actId="26606"/>
          <ac:cxnSpMkLst>
            <pc:docMk/>
            <pc:sldMk cId="1627197603" sldId="256"/>
            <ac:cxnSpMk id="39" creationId="{0AAF6B7C-985D-4351-9564-8DBDF5BB03EA}"/>
          </ac:cxnSpMkLst>
        </pc:cxnChg>
        <pc:cxnChg chg="add">
          <ac:chgData name="Marjaana Ylönen" userId="5b08b543-b76a-4690-987f-0d1d8e0d46da" providerId="ADAL" clId="{9163D968-B429-4FD9-BB1E-36452EE2EE28}" dt="2024-08-20T08:21:26.191" v="371" actId="26606"/>
          <ac:cxnSpMkLst>
            <pc:docMk/>
            <pc:sldMk cId="1627197603" sldId="256"/>
            <ac:cxnSpMk id="41" creationId="{F88433F4-33AB-4CE1-9DE3-72A8403654F1}"/>
          </ac:cxnSpMkLst>
        </pc:cxnChg>
      </pc:sldChg>
      <pc:sldChg chg="modSp mod ord">
        <pc:chgData name="Marjaana Ylönen" userId="5b08b543-b76a-4690-987f-0d1d8e0d46da" providerId="ADAL" clId="{9163D968-B429-4FD9-BB1E-36452EE2EE28}" dt="2024-08-21T11:05:19.553" v="453" actId="20577"/>
        <pc:sldMkLst>
          <pc:docMk/>
          <pc:sldMk cId="550778116" sldId="257"/>
        </pc:sldMkLst>
        <pc:spChg chg="mod">
          <ac:chgData name="Marjaana Ylönen" userId="5b08b543-b76a-4690-987f-0d1d8e0d46da" providerId="ADAL" clId="{9163D968-B429-4FD9-BB1E-36452EE2EE28}" dt="2024-08-21T11:05:19.553" v="453" actId="20577"/>
          <ac:spMkLst>
            <pc:docMk/>
            <pc:sldMk cId="550778116" sldId="257"/>
            <ac:spMk id="3" creationId="{658FA64E-26E7-CA0F-99CA-7F72E45B34EB}"/>
          </ac:spMkLst>
        </pc:spChg>
      </pc:sldChg>
      <pc:sldChg chg="addSp delSp modSp mod">
        <pc:chgData name="Marjaana Ylönen" userId="5b08b543-b76a-4690-987f-0d1d8e0d46da" providerId="ADAL" clId="{9163D968-B429-4FD9-BB1E-36452EE2EE28}" dt="2024-08-20T08:21:36.561" v="372" actId="26606"/>
        <pc:sldMkLst>
          <pc:docMk/>
          <pc:sldMk cId="2010034182" sldId="259"/>
        </pc:sldMkLst>
        <pc:spChg chg="mod">
          <ac:chgData name="Marjaana Ylönen" userId="5b08b543-b76a-4690-987f-0d1d8e0d46da" providerId="ADAL" clId="{9163D968-B429-4FD9-BB1E-36452EE2EE28}" dt="2024-08-20T08:21:10.262" v="370" actId="26606"/>
          <ac:spMkLst>
            <pc:docMk/>
            <pc:sldMk cId="2010034182" sldId="259"/>
            <ac:spMk id="2" creationId="{F08939B7-F30F-7493-1ACD-155D2E3A6E29}"/>
          </ac:spMkLst>
        </pc:spChg>
        <pc:spChg chg="mod">
          <ac:chgData name="Marjaana Ylönen" userId="5b08b543-b76a-4690-987f-0d1d8e0d46da" providerId="ADAL" clId="{9163D968-B429-4FD9-BB1E-36452EE2EE28}" dt="2024-08-20T08:21:10.262" v="370" actId="26606"/>
          <ac:spMkLst>
            <pc:docMk/>
            <pc:sldMk cId="2010034182" sldId="259"/>
            <ac:spMk id="5" creationId="{84767FE4-30CD-69CB-16AB-737AAB900587}"/>
          </ac:spMkLst>
        </pc:spChg>
        <pc:spChg chg="del">
          <ac:chgData name="Marjaana Ylönen" userId="5b08b543-b76a-4690-987f-0d1d8e0d46da" providerId="ADAL" clId="{9163D968-B429-4FD9-BB1E-36452EE2EE28}" dt="2024-08-20T08:21:10.262" v="370" actId="26606"/>
          <ac:spMkLst>
            <pc:docMk/>
            <pc:sldMk cId="2010034182" sldId="259"/>
            <ac:spMk id="47" creationId="{99B1821C-2E7E-4A0F-9DEE-DA1242BD410E}"/>
          </ac:spMkLst>
        </pc:spChg>
        <pc:spChg chg="del">
          <ac:chgData name="Marjaana Ylönen" userId="5b08b543-b76a-4690-987f-0d1d8e0d46da" providerId="ADAL" clId="{9163D968-B429-4FD9-BB1E-36452EE2EE28}" dt="2024-08-20T08:21:10.262" v="370" actId="26606"/>
          <ac:spMkLst>
            <pc:docMk/>
            <pc:sldMk cId="2010034182" sldId="259"/>
            <ac:spMk id="49" creationId="{52BB9502-B4F7-4349-B66A-B68DEAAA83AF}"/>
          </ac:spMkLst>
        </pc:spChg>
        <pc:spChg chg="add del">
          <ac:chgData name="Marjaana Ylönen" userId="5b08b543-b76a-4690-987f-0d1d8e0d46da" providerId="ADAL" clId="{9163D968-B429-4FD9-BB1E-36452EE2EE28}" dt="2024-08-20T08:21:36.561" v="372" actId="26606"/>
          <ac:spMkLst>
            <pc:docMk/>
            <pc:sldMk cId="2010034182" sldId="259"/>
            <ac:spMk id="54" creationId="{8917CB29-1CFA-4437-9DFF-288C6BDF2360}"/>
          </ac:spMkLst>
        </pc:spChg>
        <pc:spChg chg="add del">
          <ac:chgData name="Marjaana Ylönen" userId="5b08b543-b76a-4690-987f-0d1d8e0d46da" providerId="ADAL" clId="{9163D968-B429-4FD9-BB1E-36452EE2EE28}" dt="2024-08-20T08:21:36.561" v="372" actId="26606"/>
          <ac:spMkLst>
            <pc:docMk/>
            <pc:sldMk cId="2010034182" sldId="259"/>
            <ac:spMk id="56" creationId="{974B3FCD-8C3F-4E4F-9345-DA65826071C3}"/>
          </ac:spMkLst>
        </pc:spChg>
        <pc:spChg chg="add">
          <ac:chgData name="Marjaana Ylönen" userId="5b08b543-b76a-4690-987f-0d1d8e0d46da" providerId="ADAL" clId="{9163D968-B429-4FD9-BB1E-36452EE2EE28}" dt="2024-08-20T08:21:36.561" v="372" actId="26606"/>
          <ac:spMkLst>
            <pc:docMk/>
            <pc:sldMk cId="2010034182" sldId="259"/>
            <ac:spMk id="61" creationId="{3FFDD6D7-E15E-45B2-8E57-B524DCCF88C0}"/>
          </ac:spMkLst>
        </pc:spChg>
        <pc:spChg chg="add">
          <ac:chgData name="Marjaana Ylönen" userId="5b08b543-b76a-4690-987f-0d1d8e0d46da" providerId="ADAL" clId="{9163D968-B429-4FD9-BB1E-36452EE2EE28}" dt="2024-08-20T08:21:36.561" v="372" actId="26606"/>
          <ac:spMkLst>
            <pc:docMk/>
            <pc:sldMk cId="2010034182" sldId="259"/>
            <ac:spMk id="63" creationId="{BEEE183A-3885-48A5-9148-CD66C3258C5F}"/>
          </ac:spMkLst>
        </pc:spChg>
        <pc:picChg chg="mod">
          <ac:chgData name="Marjaana Ylönen" userId="5b08b543-b76a-4690-987f-0d1d8e0d46da" providerId="ADAL" clId="{9163D968-B429-4FD9-BB1E-36452EE2EE28}" dt="2024-08-20T08:21:36.561" v="372" actId="26606"/>
          <ac:picMkLst>
            <pc:docMk/>
            <pc:sldMk cId="2010034182" sldId="259"/>
            <ac:picMk id="4" creationId="{14ECEB76-34EB-4444-B710-F9B7E2BB444B}"/>
          </ac:picMkLst>
        </pc:picChg>
      </pc:sldChg>
      <pc:sldChg chg="addSp modSp mod setBg">
        <pc:chgData name="Marjaana Ylönen" userId="5b08b543-b76a-4690-987f-0d1d8e0d46da" providerId="ADAL" clId="{9163D968-B429-4FD9-BB1E-36452EE2EE28}" dt="2024-08-20T08:20:48.521" v="369" actId="26606"/>
        <pc:sldMkLst>
          <pc:docMk/>
          <pc:sldMk cId="3577800773" sldId="261"/>
        </pc:sldMkLst>
        <pc:spChg chg="mod">
          <ac:chgData name="Marjaana Ylönen" userId="5b08b543-b76a-4690-987f-0d1d8e0d46da" providerId="ADAL" clId="{9163D968-B429-4FD9-BB1E-36452EE2EE28}" dt="2024-08-20T08:20:48.521" v="369" actId="26606"/>
          <ac:spMkLst>
            <pc:docMk/>
            <pc:sldMk cId="3577800773" sldId="261"/>
            <ac:spMk id="2" creationId="{3F95FD67-3337-4C7B-B2D0-EE3B4A092AB4}"/>
          </ac:spMkLst>
        </pc:spChg>
        <pc:spChg chg="mod">
          <ac:chgData name="Marjaana Ylönen" userId="5b08b543-b76a-4690-987f-0d1d8e0d46da" providerId="ADAL" clId="{9163D968-B429-4FD9-BB1E-36452EE2EE28}" dt="2024-08-20T08:20:48.521" v="369" actId="26606"/>
          <ac:spMkLst>
            <pc:docMk/>
            <pc:sldMk cId="3577800773" sldId="261"/>
            <ac:spMk id="3" creationId="{EE6DDC81-B810-4134-A4C3-46D3AA6DA8EC}"/>
          </ac:spMkLst>
        </pc:spChg>
        <pc:spChg chg="add">
          <ac:chgData name="Marjaana Ylönen" userId="5b08b543-b76a-4690-987f-0d1d8e0d46da" providerId="ADAL" clId="{9163D968-B429-4FD9-BB1E-36452EE2EE28}" dt="2024-08-20T08:20:48.521" v="369" actId="26606"/>
          <ac:spMkLst>
            <pc:docMk/>
            <pc:sldMk cId="3577800773" sldId="261"/>
            <ac:spMk id="10" creationId="{99B1821C-2E7E-4A0F-9DEE-DA1242BD410E}"/>
          </ac:spMkLst>
        </pc:spChg>
        <pc:spChg chg="add">
          <ac:chgData name="Marjaana Ylönen" userId="5b08b543-b76a-4690-987f-0d1d8e0d46da" providerId="ADAL" clId="{9163D968-B429-4FD9-BB1E-36452EE2EE28}" dt="2024-08-20T08:20:48.521" v="369" actId="26606"/>
          <ac:spMkLst>
            <pc:docMk/>
            <pc:sldMk cId="3577800773" sldId="261"/>
            <ac:spMk id="12" creationId="{52BB9502-B4F7-4349-B66A-B68DEAAA83AF}"/>
          </ac:spMkLst>
        </pc:spChg>
        <pc:picChg chg="mod">
          <ac:chgData name="Marjaana Ylönen" userId="5b08b543-b76a-4690-987f-0d1d8e0d46da" providerId="ADAL" clId="{9163D968-B429-4FD9-BB1E-36452EE2EE28}" dt="2024-08-20T08:20:48.521" v="369" actId="26606"/>
          <ac:picMkLst>
            <pc:docMk/>
            <pc:sldMk cId="3577800773" sldId="261"/>
            <ac:picMk id="5" creationId="{5FC422D5-A696-4069-A5D5-BA2E0AB43521}"/>
          </ac:picMkLst>
        </pc:picChg>
      </pc:sldChg>
      <pc:sldChg chg="addSp modSp mod ord">
        <pc:chgData name="Marjaana Ylönen" userId="5b08b543-b76a-4690-987f-0d1d8e0d46da" providerId="ADAL" clId="{9163D968-B429-4FD9-BB1E-36452EE2EE28}" dt="2024-08-20T08:22:16.979" v="374" actId="26606"/>
        <pc:sldMkLst>
          <pc:docMk/>
          <pc:sldMk cId="2826426224" sldId="262"/>
        </pc:sldMkLst>
        <pc:spChg chg="mod">
          <ac:chgData name="Marjaana Ylönen" userId="5b08b543-b76a-4690-987f-0d1d8e0d46da" providerId="ADAL" clId="{9163D968-B429-4FD9-BB1E-36452EE2EE28}" dt="2024-08-20T06:28:46.798" v="337" actId="20577"/>
          <ac:spMkLst>
            <pc:docMk/>
            <pc:sldMk cId="2826426224" sldId="262"/>
            <ac:spMk id="2" creationId="{92BE8725-7301-48C3-BE08-BE284662EAC9}"/>
          </ac:spMkLst>
        </pc:spChg>
        <pc:spChg chg="mod">
          <ac:chgData name="Marjaana Ylönen" userId="5b08b543-b76a-4690-987f-0d1d8e0d46da" providerId="ADAL" clId="{9163D968-B429-4FD9-BB1E-36452EE2EE28}" dt="2024-08-20T08:22:16.979" v="374" actId="26606"/>
          <ac:spMkLst>
            <pc:docMk/>
            <pc:sldMk cId="2826426224" sldId="262"/>
            <ac:spMk id="3" creationId="{A483EEBD-043B-47FB-80A4-5D1C54D1E8DD}"/>
          </ac:spMkLst>
        </pc:spChg>
        <pc:spChg chg="add">
          <ac:chgData name="Marjaana Ylönen" userId="5b08b543-b76a-4690-987f-0d1d8e0d46da" providerId="ADAL" clId="{9163D968-B429-4FD9-BB1E-36452EE2EE28}" dt="2024-08-20T08:22:16.979" v="374" actId="26606"/>
          <ac:spMkLst>
            <pc:docMk/>
            <pc:sldMk cId="2826426224" sldId="262"/>
            <ac:spMk id="10" creationId="{CB1F2238-EA69-4D67-8CD6-BAE676F96F39}"/>
          </ac:spMkLst>
        </pc:spChg>
        <pc:spChg chg="add">
          <ac:chgData name="Marjaana Ylönen" userId="5b08b543-b76a-4690-987f-0d1d8e0d46da" providerId="ADAL" clId="{9163D968-B429-4FD9-BB1E-36452EE2EE28}" dt="2024-08-20T08:22:16.979" v="374" actId="26606"/>
          <ac:spMkLst>
            <pc:docMk/>
            <pc:sldMk cId="2826426224" sldId="262"/>
            <ac:spMk id="12" creationId="{44ACE5D0-1439-4B33-9A21-D86EF78AFC50}"/>
          </ac:spMkLst>
        </pc:spChg>
        <pc:picChg chg="mod">
          <ac:chgData name="Marjaana Ylönen" userId="5b08b543-b76a-4690-987f-0d1d8e0d46da" providerId="ADAL" clId="{9163D968-B429-4FD9-BB1E-36452EE2EE28}" dt="2024-08-20T08:22:16.979" v="374" actId="26606"/>
          <ac:picMkLst>
            <pc:docMk/>
            <pc:sldMk cId="2826426224" sldId="262"/>
            <ac:picMk id="5" creationId="{037789FA-C7D9-4699-9ECF-CB2C99D38DF7}"/>
          </ac:picMkLst>
        </pc:picChg>
      </pc:sldChg>
      <pc:sldChg chg="del">
        <pc:chgData name="Marjaana Ylönen" userId="5b08b543-b76a-4690-987f-0d1d8e0d46da" providerId="ADAL" clId="{9163D968-B429-4FD9-BB1E-36452EE2EE28}" dt="2024-08-19T08:35:14.709" v="233" actId="2696"/>
        <pc:sldMkLst>
          <pc:docMk/>
          <pc:sldMk cId="492846773" sldId="264"/>
        </pc:sldMkLst>
      </pc:sldChg>
      <pc:sldChg chg="add del">
        <pc:chgData name="Marjaana Ylönen" userId="5b08b543-b76a-4690-987f-0d1d8e0d46da" providerId="ADAL" clId="{9163D968-B429-4FD9-BB1E-36452EE2EE28}" dt="2024-08-19T08:38:45.923" v="236"/>
        <pc:sldMkLst>
          <pc:docMk/>
          <pc:sldMk cId="2742149517" sldId="286"/>
        </pc:sldMkLst>
      </pc:sldChg>
      <pc:sldChg chg="del">
        <pc:chgData name="Marjaana Ylönen" userId="5b08b543-b76a-4690-987f-0d1d8e0d46da" providerId="ADAL" clId="{9163D968-B429-4FD9-BB1E-36452EE2EE28}" dt="2024-08-20T06:31:25.642" v="351" actId="47"/>
        <pc:sldMkLst>
          <pc:docMk/>
          <pc:sldMk cId="2548883282" sldId="356"/>
        </pc:sldMkLst>
      </pc:sldChg>
      <pc:sldChg chg="del">
        <pc:chgData name="Marjaana Ylönen" userId="5b08b543-b76a-4690-987f-0d1d8e0d46da" providerId="ADAL" clId="{9163D968-B429-4FD9-BB1E-36452EE2EE28}" dt="2024-08-19T09:01:35.146" v="246" actId="47"/>
        <pc:sldMkLst>
          <pc:docMk/>
          <pc:sldMk cId="576644469" sldId="377"/>
        </pc:sldMkLst>
      </pc:sldChg>
      <pc:sldChg chg="modSp del mod ord">
        <pc:chgData name="Marjaana Ylönen" userId="5b08b543-b76a-4690-987f-0d1d8e0d46da" providerId="ADAL" clId="{9163D968-B429-4FD9-BB1E-36452EE2EE28}" dt="2024-08-20T06:31:43.164" v="352" actId="47"/>
        <pc:sldMkLst>
          <pc:docMk/>
          <pc:sldMk cId="548552600" sldId="380"/>
        </pc:sldMkLst>
        <pc:spChg chg="mod">
          <ac:chgData name="Marjaana Ylönen" userId="5b08b543-b76a-4690-987f-0d1d8e0d46da" providerId="ADAL" clId="{9163D968-B429-4FD9-BB1E-36452EE2EE28}" dt="2024-08-19T09:02:27.611" v="261" actId="20577"/>
          <ac:spMkLst>
            <pc:docMk/>
            <pc:sldMk cId="548552600" sldId="380"/>
            <ac:spMk id="2" creationId="{D176E8A5-DDE6-BFA4-8E03-2192F5A9CEDC}"/>
          </ac:spMkLst>
        </pc:spChg>
        <pc:spChg chg="mod">
          <ac:chgData name="Marjaana Ylönen" userId="5b08b543-b76a-4690-987f-0d1d8e0d46da" providerId="ADAL" clId="{9163D968-B429-4FD9-BB1E-36452EE2EE28}" dt="2024-08-19T09:02:10.801" v="250" actId="6549"/>
          <ac:spMkLst>
            <pc:docMk/>
            <pc:sldMk cId="548552600" sldId="380"/>
            <ac:spMk id="3" creationId="{A6D95319-F06B-E404-77A6-6D6A9B5E1628}"/>
          </ac:spMkLst>
        </pc:spChg>
        <pc:picChg chg="mod">
          <ac:chgData name="Marjaana Ylönen" userId="5b08b543-b76a-4690-987f-0d1d8e0d46da" providerId="ADAL" clId="{9163D968-B429-4FD9-BB1E-36452EE2EE28}" dt="2024-08-19T09:02:16.273" v="251" actId="1076"/>
          <ac:picMkLst>
            <pc:docMk/>
            <pc:sldMk cId="548552600" sldId="380"/>
            <ac:picMk id="6" creationId="{2B69096E-8492-610F-D75E-36A3F41CB5D1}"/>
          </ac:picMkLst>
        </pc:picChg>
        <pc:picChg chg="mod">
          <ac:chgData name="Marjaana Ylönen" userId="5b08b543-b76a-4690-987f-0d1d8e0d46da" providerId="ADAL" clId="{9163D968-B429-4FD9-BB1E-36452EE2EE28}" dt="2024-08-19T09:02:18.908" v="252" actId="1076"/>
          <ac:picMkLst>
            <pc:docMk/>
            <pc:sldMk cId="548552600" sldId="380"/>
            <ac:picMk id="8" creationId="{46F5EE20-8196-961C-D9CA-FFC53F749E00}"/>
          </ac:picMkLst>
        </pc:picChg>
      </pc:sldChg>
      <pc:sldChg chg="modSp mod ord">
        <pc:chgData name="Marjaana Ylönen" userId="5b08b543-b76a-4690-987f-0d1d8e0d46da" providerId="ADAL" clId="{9163D968-B429-4FD9-BB1E-36452EE2EE28}" dt="2024-08-21T11:05:55.418" v="455"/>
        <pc:sldMkLst>
          <pc:docMk/>
          <pc:sldMk cId="1034878879" sldId="382"/>
        </pc:sldMkLst>
        <pc:spChg chg="mod">
          <ac:chgData name="Marjaana Ylönen" userId="5b08b543-b76a-4690-987f-0d1d8e0d46da" providerId="ADAL" clId="{9163D968-B429-4FD9-BB1E-36452EE2EE28}" dt="2024-08-20T12:09:58.749" v="418" actId="20577"/>
          <ac:spMkLst>
            <pc:docMk/>
            <pc:sldMk cId="1034878879" sldId="382"/>
            <ac:spMk id="2" creationId="{2ADD4391-1556-55D9-30AA-09B6D290E421}"/>
          </ac:spMkLst>
        </pc:spChg>
        <pc:spChg chg="mod">
          <ac:chgData name="Marjaana Ylönen" userId="5b08b543-b76a-4690-987f-0d1d8e0d46da" providerId="ADAL" clId="{9163D968-B429-4FD9-BB1E-36452EE2EE28}" dt="2024-08-20T12:08:27.440" v="384" actId="20577"/>
          <ac:spMkLst>
            <pc:docMk/>
            <pc:sldMk cId="1034878879" sldId="382"/>
            <ac:spMk id="3" creationId="{F8AF27CF-697A-AB6B-AAB1-773F1EEFB764}"/>
          </ac:spMkLst>
        </pc:spChg>
      </pc:sldChg>
      <pc:sldChg chg="addSp delSp modSp new mod setBg">
        <pc:chgData name="Marjaana Ylönen" userId="5b08b543-b76a-4690-987f-0d1d8e0d46da" providerId="ADAL" clId="{9163D968-B429-4FD9-BB1E-36452EE2EE28}" dt="2024-08-20T08:21:54.984" v="373" actId="26606"/>
        <pc:sldMkLst>
          <pc:docMk/>
          <pc:sldMk cId="179747264" sldId="383"/>
        </pc:sldMkLst>
        <pc:spChg chg="del mod">
          <ac:chgData name="Marjaana Ylönen" userId="5b08b543-b76a-4690-987f-0d1d8e0d46da" providerId="ADAL" clId="{9163D968-B429-4FD9-BB1E-36452EE2EE28}" dt="2024-08-19T08:32:09.935" v="211" actId="478"/>
          <ac:spMkLst>
            <pc:docMk/>
            <pc:sldMk cId="179747264" sldId="383"/>
            <ac:spMk id="2" creationId="{41975221-61C7-CAC7-68B2-5063CCB25514}"/>
          </ac:spMkLst>
        </pc:spChg>
        <pc:spChg chg="del mod">
          <ac:chgData name="Marjaana Ylönen" userId="5b08b543-b76a-4690-987f-0d1d8e0d46da" providerId="ADAL" clId="{9163D968-B429-4FD9-BB1E-36452EE2EE28}" dt="2024-08-19T08:30:05.046" v="190" actId="22"/>
          <ac:spMkLst>
            <pc:docMk/>
            <pc:sldMk cId="179747264" sldId="383"/>
            <ac:spMk id="3" creationId="{12B926E8-D83B-9181-A0BC-05105BA94845}"/>
          </ac:spMkLst>
        </pc:spChg>
        <pc:spChg chg="add del mod">
          <ac:chgData name="Marjaana Ylönen" userId="5b08b543-b76a-4690-987f-0d1d8e0d46da" providerId="ADAL" clId="{9163D968-B429-4FD9-BB1E-36452EE2EE28}" dt="2024-08-19T08:31:59.206" v="203" actId="478"/>
          <ac:spMkLst>
            <pc:docMk/>
            <pc:sldMk cId="179747264" sldId="383"/>
            <ac:spMk id="7" creationId="{18A3688E-E373-EBAE-0293-054861CF395C}"/>
          </ac:spMkLst>
        </pc:spChg>
        <pc:spChg chg="add del">
          <ac:chgData name="Marjaana Ylönen" userId="5b08b543-b76a-4690-987f-0d1d8e0d46da" providerId="ADAL" clId="{9163D968-B429-4FD9-BB1E-36452EE2EE28}" dt="2024-08-19T08:35:01.761" v="232" actId="26606"/>
          <ac:spMkLst>
            <pc:docMk/>
            <pc:sldMk cId="179747264" sldId="383"/>
            <ac:spMk id="8" creationId="{B4E3C025-1190-490D-A7E8-FBB16A2CAA49}"/>
          </ac:spMkLst>
        </pc:spChg>
        <pc:spChg chg="add del">
          <ac:chgData name="Marjaana Ylönen" userId="5b08b543-b76a-4690-987f-0d1d8e0d46da" providerId="ADAL" clId="{9163D968-B429-4FD9-BB1E-36452EE2EE28}" dt="2024-08-19T08:32:47.711" v="216" actId="26606"/>
          <ac:spMkLst>
            <pc:docMk/>
            <pc:sldMk cId="179747264" sldId="383"/>
            <ac:spMk id="9" creationId="{97329029-01BC-8B3D-61B4-705FCC59E1F6}"/>
          </ac:spMkLst>
        </pc:spChg>
        <pc:spChg chg="add del">
          <ac:chgData name="Marjaana Ylönen" userId="5b08b543-b76a-4690-987f-0d1d8e0d46da" providerId="ADAL" clId="{9163D968-B429-4FD9-BB1E-36452EE2EE28}" dt="2024-08-19T08:35:01.761" v="232" actId="26606"/>
          <ac:spMkLst>
            <pc:docMk/>
            <pc:sldMk cId="179747264" sldId="383"/>
            <ac:spMk id="11" creationId="{73106E57-42AD-4803-8DA8-AA87F53BC71F}"/>
          </ac:spMkLst>
        </pc:spChg>
        <pc:spChg chg="add del">
          <ac:chgData name="Marjaana Ylönen" userId="5b08b543-b76a-4690-987f-0d1d8e0d46da" providerId="ADAL" clId="{9163D968-B429-4FD9-BB1E-36452EE2EE28}" dt="2024-08-19T08:32:47.711" v="216" actId="26606"/>
          <ac:spMkLst>
            <pc:docMk/>
            <pc:sldMk cId="179747264" sldId="383"/>
            <ac:spMk id="12" creationId="{CB1F2238-EA69-4D67-8CD6-BAE676F96F39}"/>
          </ac:spMkLst>
        </pc:spChg>
        <pc:spChg chg="add del mod">
          <ac:chgData name="Marjaana Ylönen" userId="5b08b543-b76a-4690-987f-0d1d8e0d46da" providerId="ADAL" clId="{9163D968-B429-4FD9-BB1E-36452EE2EE28}" dt="2024-08-19T08:34:11.737" v="223" actId="478"/>
          <ac:spMkLst>
            <pc:docMk/>
            <pc:sldMk cId="179747264" sldId="383"/>
            <ac:spMk id="13" creationId="{D60AD0EF-4CEB-80A4-2E72-1BCC31D981D7}"/>
          </ac:spMkLst>
        </pc:spChg>
        <pc:spChg chg="add del">
          <ac:chgData name="Marjaana Ylönen" userId="5b08b543-b76a-4690-987f-0d1d8e0d46da" providerId="ADAL" clId="{9163D968-B429-4FD9-BB1E-36452EE2EE28}" dt="2024-08-19T08:32:47.711" v="216" actId="26606"/>
          <ac:spMkLst>
            <pc:docMk/>
            <pc:sldMk cId="179747264" sldId="383"/>
            <ac:spMk id="14" creationId="{44ACE5D0-1439-4B33-9A21-D86EF78AFC50}"/>
          </ac:spMkLst>
        </pc:spChg>
        <pc:spChg chg="add del">
          <ac:chgData name="Marjaana Ylönen" userId="5b08b543-b76a-4690-987f-0d1d8e0d46da" providerId="ADAL" clId="{9163D968-B429-4FD9-BB1E-36452EE2EE28}" dt="2024-08-19T08:35:01.761" v="232" actId="26606"/>
          <ac:spMkLst>
            <pc:docMk/>
            <pc:sldMk cId="179747264" sldId="383"/>
            <ac:spMk id="16" creationId="{A668FB66-7DA2-4943-B38E-6DE102F09183}"/>
          </ac:spMkLst>
        </pc:spChg>
        <pc:spChg chg="add del">
          <ac:chgData name="Marjaana Ylönen" userId="5b08b543-b76a-4690-987f-0d1d8e0d46da" providerId="ADAL" clId="{9163D968-B429-4FD9-BB1E-36452EE2EE28}" dt="2024-08-19T08:34:34.303" v="225" actId="26606"/>
          <ac:spMkLst>
            <pc:docMk/>
            <pc:sldMk cId="179747264" sldId="383"/>
            <ac:spMk id="21" creationId="{1463B9A0-C42E-402C-9AD1-9DAE5336136E}"/>
          </ac:spMkLst>
        </pc:spChg>
        <pc:spChg chg="add del">
          <ac:chgData name="Marjaana Ylönen" userId="5b08b543-b76a-4690-987f-0d1d8e0d46da" providerId="ADAL" clId="{9163D968-B429-4FD9-BB1E-36452EE2EE28}" dt="2024-08-19T08:34:42.799" v="227" actId="26606"/>
          <ac:spMkLst>
            <pc:docMk/>
            <pc:sldMk cId="179747264" sldId="383"/>
            <ac:spMk id="23" creationId="{9664D085-C814-4D74-BCE0-2059F0DC0434}"/>
          </ac:spMkLst>
        </pc:spChg>
        <pc:spChg chg="add del">
          <ac:chgData name="Marjaana Ylönen" userId="5b08b543-b76a-4690-987f-0d1d8e0d46da" providerId="ADAL" clId="{9163D968-B429-4FD9-BB1E-36452EE2EE28}" dt="2024-08-19T08:34:42.799" v="227" actId="26606"/>
          <ac:spMkLst>
            <pc:docMk/>
            <pc:sldMk cId="179747264" sldId="383"/>
            <ac:spMk id="24" creationId="{1463B9A0-C42E-402C-9AD1-9DAE5336136E}"/>
          </ac:spMkLst>
        </pc:spChg>
        <pc:spChg chg="add del">
          <ac:chgData name="Marjaana Ylönen" userId="5b08b543-b76a-4690-987f-0d1d8e0d46da" providerId="ADAL" clId="{9163D968-B429-4FD9-BB1E-36452EE2EE28}" dt="2024-08-19T08:34:42.799" v="227" actId="26606"/>
          <ac:spMkLst>
            <pc:docMk/>
            <pc:sldMk cId="179747264" sldId="383"/>
            <ac:spMk id="25" creationId="{DDA5539E-D8B4-4F5A-B46F-C304F5D7A847}"/>
          </ac:spMkLst>
        </pc:spChg>
        <pc:spChg chg="add del">
          <ac:chgData name="Marjaana Ylönen" userId="5b08b543-b76a-4690-987f-0d1d8e0d46da" providerId="ADAL" clId="{9163D968-B429-4FD9-BB1E-36452EE2EE28}" dt="2024-08-19T08:34:54.482" v="229" actId="26606"/>
          <ac:spMkLst>
            <pc:docMk/>
            <pc:sldMk cId="179747264" sldId="383"/>
            <ac:spMk id="27" creationId="{CF9A2BAF-0F59-46A1-ADAE-18D87454937F}"/>
          </ac:spMkLst>
        </pc:spChg>
        <pc:spChg chg="add del">
          <ac:chgData name="Marjaana Ylönen" userId="5b08b543-b76a-4690-987f-0d1d8e0d46da" providerId="ADAL" clId="{9163D968-B429-4FD9-BB1E-36452EE2EE28}" dt="2024-08-19T08:34:54.482" v="229" actId="26606"/>
          <ac:spMkLst>
            <pc:docMk/>
            <pc:sldMk cId="179747264" sldId="383"/>
            <ac:spMk id="28" creationId="{ABFA8CD2-9DD1-463F-94B6-F2A390BC9FD0}"/>
          </ac:spMkLst>
        </pc:spChg>
        <pc:spChg chg="add del">
          <ac:chgData name="Marjaana Ylönen" userId="5b08b543-b76a-4690-987f-0d1d8e0d46da" providerId="ADAL" clId="{9163D968-B429-4FD9-BB1E-36452EE2EE28}" dt="2024-08-19T08:34:54.482" v="229" actId="26606"/>
          <ac:spMkLst>
            <pc:docMk/>
            <pc:sldMk cId="179747264" sldId="383"/>
            <ac:spMk id="29" creationId="{92B53684-2A8B-4C6B-8F55-3B5CE3994312}"/>
          </ac:spMkLst>
        </pc:spChg>
        <pc:spChg chg="add del">
          <ac:chgData name="Marjaana Ylönen" userId="5b08b543-b76a-4690-987f-0d1d8e0d46da" providerId="ADAL" clId="{9163D968-B429-4FD9-BB1E-36452EE2EE28}" dt="2024-08-19T08:35:01.754" v="231" actId="26606"/>
          <ac:spMkLst>
            <pc:docMk/>
            <pc:sldMk cId="179747264" sldId="383"/>
            <ac:spMk id="31" creationId="{1463B9A0-C42E-402C-9AD1-9DAE5336136E}"/>
          </ac:spMkLst>
        </pc:spChg>
        <pc:spChg chg="add del">
          <ac:chgData name="Marjaana Ylönen" userId="5b08b543-b76a-4690-987f-0d1d8e0d46da" providerId="ADAL" clId="{9163D968-B429-4FD9-BB1E-36452EE2EE28}" dt="2024-08-19T08:35:01.754" v="231" actId="26606"/>
          <ac:spMkLst>
            <pc:docMk/>
            <pc:sldMk cId="179747264" sldId="383"/>
            <ac:spMk id="32" creationId="{A069235B-22DB-4231-8291-D64DA2CDEB4E}"/>
          </ac:spMkLst>
        </pc:spChg>
        <pc:spChg chg="add del">
          <ac:chgData name="Marjaana Ylönen" userId="5b08b543-b76a-4690-987f-0d1d8e0d46da" providerId="ADAL" clId="{9163D968-B429-4FD9-BB1E-36452EE2EE28}" dt="2024-08-19T08:35:01.754" v="231" actId="26606"/>
          <ac:spMkLst>
            <pc:docMk/>
            <pc:sldMk cId="179747264" sldId="383"/>
            <ac:spMk id="33" creationId="{7AAE40DA-1F5A-4A1A-89CA-2BC620DCDB96}"/>
          </ac:spMkLst>
        </pc:spChg>
        <pc:spChg chg="add del">
          <ac:chgData name="Marjaana Ylönen" userId="5b08b543-b76a-4690-987f-0d1d8e0d46da" providerId="ADAL" clId="{9163D968-B429-4FD9-BB1E-36452EE2EE28}" dt="2024-08-20T06:25:45.759" v="301" actId="26606"/>
          <ac:spMkLst>
            <pc:docMk/>
            <pc:sldMk cId="179747264" sldId="383"/>
            <ac:spMk id="35" creationId="{1463B9A0-C42E-402C-9AD1-9DAE5336136E}"/>
          </ac:spMkLst>
        </pc:spChg>
        <pc:spChg chg="add del">
          <ac:chgData name="Marjaana Ylönen" userId="5b08b543-b76a-4690-987f-0d1d8e0d46da" providerId="ADAL" clId="{9163D968-B429-4FD9-BB1E-36452EE2EE28}" dt="2024-08-20T08:19:30.517" v="367" actId="26606"/>
          <ac:spMkLst>
            <pc:docMk/>
            <pc:sldMk cId="179747264" sldId="383"/>
            <ac:spMk id="40" creationId="{1463B9A0-C42E-402C-9AD1-9DAE5336136E}"/>
          </ac:spMkLst>
        </pc:spChg>
        <pc:spChg chg="add del">
          <ac:chgData name="Marjaana Ylönen" userId="5b08b543-b76a-4690-987f-0d1d8e0d46da" providerId="ADAL" clId="{9163D968-B429-4FD9-BB1E-36452EE2EE28}" dt="2024-08-20T08:21:54.984" v="373" actId="26606"/>
          <ac:spMkLst>
            <pc:docMk/>
            <pc:sldMk cId="179747264" sldId="383"/>
            <ac:spMk id="45" creationId="{1463B9A0-C42E-402C-9AD1-9DAE5336136E}"/>
          </ac:spMkLst>
        </pc:spChg>
        <pc:spChg chg="add del">
          <ac:chgData name="Marjaana Ylönen" userId="5b08b543-b76a-4690-987f-0d1d8e0d46da" providerId="ADAL" clId="{9163D968-B429-4FD9-BB1E-36452EE2EE28}" dt="2024-08-20T08:21:54.984" v="373" actId="26606"/>
          <ac:spMkLst>
            <pc:docMk/>
            <pc:sldMk cId="179747264" sldId="383"/>
            <ac:spMk id="47" creationId="{A069235B-22DB-4231-8291-D64DA2CDEB4E}"/>
          </ac:spMkLst>
        </pc:spChg>
        <pc:spChg chg="add del">
          <ac:chgData name="Marjaana Ylönen" userId="5b08b543-b76a-4690-987f-0d1d8e0d46da" providerId="ADAL" clId="{9163D968-B429-4FD9-BB1E-36452EE2EE28}" dt="2024-08-20T08:21:54.984" v="373" actId="26606"/>
          <ac:spMkLst>
            <pc:docMk/>
            <pc:sldMk cId="179747264" sldId="383"/>
            <ac:spMk id="49" creationId="{7AAE40DA-1F5A-4A1A-89CA-2BC620DCDB96}"/>
          </ac:spMkLst>
        </pc:spChg>
        <pc:spChg chg="add">
          <ac:chgData name="Marjaana Ylönen" userId="5b08b543-b76a-4690-987f-0d1d8e0d46da" providerId="ADAL" clId="{9163D968-B429-4FD9-BB1E-36452EE2EE28}" dt="2024-08-20T08:21:54.984" v="373" actId="26606"/>
          <ac:spMkLst>
            <pc:docMk/>
            <pc:sldMk cId="179747264" sldId="383"/>
            <ac:spMk id="54" creationId="{1463B9A0-C42E-402C-9AD1-9DAE5336136E}"/>
          </ac:spMkLst>
        </pc:spChg>
        <pc:picChg chg="add del mod ord">
          <ac:chgData name="Marjaana Ylönen" userId="5b08b543-b76a-4690-987f-0d1d8e0d46da" providerId="ADAL" clId="{9163D968-B429-4FD9-BB1E-36452EE2EE28}" dt="2024-08-20T08:21:54.984" v="373" actId="26606"/>
          <ac:picMkLst>
            <pc:docMk/>
            <pc:sldMk cId="179747264" sldId="383"/>
            <ac:picMk id="5" creationId="{39CE0230-59F8-AE7A-F3A0-51271A4FDEF0}"/>
          </ac:picMkLst>
        </pc:picChg>
        <pc:picChg chg="add del mod ord">
          <ac:chgData name="Marjaana Ylönen" userId="5b08b543-b76a-4690-987f-0d1d8e0d46da" providerId="ADAL" clId="{9163D968-B429-4FD9-BB1E-36452EE2EE28}" dt="2024-08-19T08:32:46.744" v="215" actId="22"/>
          <ac:picMkLst>
            <pc:docMk/>
            <pc:sldMk cId="179747264" sldId="383"/>
            <ac:picMk id="10" creationId="{6F365D8E-190A-E228-6A4B-DFFC5FCA0FA7}"/>
          </ac:picMkLst>
        </pc:picChg>
      </pc:sldChg>
      <pc:sldChg chg="new del">
        <pc:chgData name="Marjaana Ylönen" userId="5b08b543-b76a-4690-987f-0d1d8e0d46da" providerId="ADAL" clId="{9163D968-B429-4FD9-BB1E-36452EE2EE28}" dt="2024-08-19T08:39:23.394" v="239" actId="2696"/>
        <pc:sldMkLst>
          <pc:docMk/>
          <pc:sldMk cId="3117328756" sldId="384"/>
        </pc:sldMkLst>
      </pc:sldChg>
      <pc:sldChg chg="add">
        <pc:chgData name="Marjaana Ylönen" userId="5b08b543-b76a-4690-987f-0d1d8e0d46da" providerId="ADAL" clId="{9163D968-B429-4FD9-BB1E-36452EE2EE28}" dt="2024-08-19T08:39:09.535" v="238"/>
        <pc:sldMkLst>
          <pc:docMk/>
          <pc:sldMk cId="1530372887" sldId="385"/>
        </pc:sldMkLst>
      </pc:sldChg>
      <pc:sldChg chg="add">
        <pc:chgData name="Marjaana Ylönen" userId="5b08b543-b76a-4690-987f-0d1d8e0d46da" providerId="ADAL" clId="{9163D968-B429-4FD9-BB1E-36452EE2EE28}" dt="2024-08-19T08:39:09.535" v="238"/>
        <pc:sldMkLst>
          <pc:docMk/>
          <pc:sldMk cId="763710943" sldId="386"/>
        </pc:sldMkLst>
      </pc:sldChg>
      <pc:sldChg chg="add">
        <pc:chgData name="Marjaana Ylönen" userId="5b08b543-b76a-4690-987f-0d1d8e0d46da" providerId="ADAL" clId="{9163D968-B429-4FD9-BB1E-36452EE2EE28}" dt="2024-08-19T08:39:09.535" v="238"/>
        <pc:sldMkLst>
          <pc:docMk/>
          <pc:sldMk cId="97725302" sldId="387"/>
        </pc:sldMkLst>
      </pc:sldChg>
      <pc:sldChg chg="add">
        <pc:chgData name="Marjaana Ylönen" userId="5b08b543-b76a-4690-987f-0d1d8e0d46da" providerId="ADAL" clId="{9163D968-B429-4FD9-BB1E-36452EE2EE28}" dt="2024-08-19T08:39:09.535" v="238"/>
        <pc:sldMkLst>
          <pc:docMk/>
          <pc:sldMk cId="1373435865" sldId="388"/>
        </pc:sldMkLst>
      </pc:sldChg>
      <pc:sldChg chg="add">
        <pc:chgData name="Marjaana Ylönen" userId="5b08b543-b76a-4690-987f-0d1d8e0d46da" providerId="ADAL" clId="{9163D968-B429-4FD9-BB1E-36452EE2EE28}" dt="2024-08-19T08:39:09.535" v="238"/>
        <pc:sldMkLst>
          <pc:docMk/>
          <pc:sldMk cId="845537558" sldId="389"/>
        </pc:sldMkLst>
      </pc:sldChg>
      <pc:sldChg chg="add">
        <pc:chgData name="Marjaana Ylönen" userId="5b08b543-b76a-4690-987f-0d1d8e0d46da" providerId="ADAL" clId="{9163D968-B429-4FD9-BB1E-36452EE2EE28}" dt="2024-08-19T08:39:09.535" v="238"/>
        <pc:sldMkLst>
          <pc:docMk/>
          <pc:sldMk cId="3541661793" sldId="390"/>
        </pc:sldMkLst>
      </pc:sldChg>
      <pc:sldChg chg="add">
        <pc:chgData name="Marjaana Ylönen" userId="5b08b543-b76a-4690-987f-0d1d8e0d46da" providerId="ADAL" clId="{9163D968-B429-4FD9-BB1E-36452EE2EE28}" dt="2024-08-19T08:39:09.535" v="238"/>
        <pc:sldMkLst>
          <pc:docMk/>
          <pc:sldMk cId="4091761743" sldId="391"/>
        </pc:sldMkLst>
      </pc:sldChg>
      <pc:sldChg chg="add">
        <pc:chgData name="Marjaana Ylönen" userId="5b08b543-b76a-4690-987f-0d1d8e0d46da" providerId="ADAL" clId="{9163D968-B429-4FD9-BB1E-36452EE2EE28}" dt="2024-08-19T08:39:09.535" v="238"/>
        <pc:sldMkLst>
          <pc:docMk/>
          <pc:sldMk cId="679752516" sldId="392"/>
        </pc:sldMkLst>
      </pc:sldChg>
      <pc:sldChg chg="add">
        <pc:chgData name="Marjaana Ylönen" userId="5b08b543-b76a-4690-987f-0d1d8e0d46da" providerId="ADAL" clId="{9163D968-B429-4FD9-BB1E-36452EE2EE28}" dt="2024-08-19T08:39:09.535" v="238"/>
        <pc:sldMkLst>
          <pc:docMk/>
          <pc:sldMk cId="3275823346" sldId="393"/>
        </pc:sldMkLst>
      </pc:sldChg>
      <pc:sldChg chg="add">
        <pc:chgData name="Marjaana Ylönen" userId="5b08b543-b76a-4690-987f-0d1d8e0d46da" providerId="ADAL" clId="{9163D968-B429-4FD9-BB1E-36452EE2EE28}" dt="2024-08-19T08:39:09.535" v="238"/>
        <pc:sldMkLst>
          <pc:docMk/>
          <pc:sldMk cId="2020496304" sldId="394"/>
        </pc:sldMkLst>
      </pc:sldChg>
      <pc:sldChg chg="add">
        <pc:chgData name="Marjaana Ylönen" userId="5b08b543-b76a-4690-987f-0d1d8e0d46da" providerId="ADAL" clId="{9163D968-B429-4FD9-BB1E-36452EE2EE28}" dt="2024-08-19T08:39:09.535" v="238"/>
        <pc:sldMkLst>
          <pc:docMk/>
          <pc:sldMk cId="3428417195" sldId="395"/>
        </pc:sldMkLst>
      </pc:sldChg>
      <pc:sldChg chg="add">
        <pc:chgData name="Marjaana Ylönen" userId="5b08b543-b76a-4690-987f-0d1d8e0d46da" providerId="ADAL" clId="{9163D968-B429-4FD9-BB1E-36452EE2EE28}" dt="2024-08-19T08:39:09.535" v="238"/>
        <pc:sldMkLst>
          <pc:docMk/>
          <pc:sldMk cId="198338406" sldId="396"/>
        </pc:sldMkLst>
      </pc:sldChg>
      <pc:sldChg chg="add">
        <pc:chgData name="Marjaana Ylönen" userId="5b08b543-b76a-4690-987f-0d1d8e0d46da" providerId="ADAL" clId="{9163D968-B429-4FD9-BB1E-36452EE2EE28}" dt="2024-08-19T08:39:09.535" v="238"/>
        <pc:sldMkLst>
          <pc:docMk/>
          <pc:sldMk cId="1216629182" sldId="397"/>
        </pc:sldMkLst>
      </pc:sldChg>
      <pc:sldChg chg="add">
        <pc:chgData name="Marjaana Ylönen" userId="5b08b543-b76a-4690-987f-0d1d8e0d46da" providerId="ADAL" clId="{9163D968-B429-4FD9-BB1E-36452EE2EE28}" dt="2024-08-19T08:39:09.535" v="238"/>
        <pc:sldMkLst>
          <pc:docMk/>
          <pc:sldMk cId="1582600529" sldId="398"/>
        </pc:sldMkLst>
      </pc:sldChg>
      <pc:sldChg chg="add">
        <pc:chgData name="Marjaana Ylönen" userId="5b08b543-b76a-4690-987f-0d1d8e0d46da" providerId="ADAL" clId="{9163D968-B429-4FD9-BB1E-36452EE2EE28}" dt="2024-08-19T08:39:09.535" v="238"/>
        <pc:sldMkLst>
          <pc:docMk/>
          <pc:sldMk cId="2002855601" sldId="399"/>
        </pc:sldMkLst>
      </pc:sldChg>
      <pc:sldChg chg="add">
        <pc:chgData name="Marjaana Ylönen" userId="5b08b543-b76a-4690-987f-0d1d8e0d46da" providerId="ADAL" clId="{9163D968-B429-4FD9-BB1E-36452EE2EE28}" dt="2024-08-19T08:39:09.535" v="238"/>
        <pc:sldMkLst>
          <pc:docMk/>
          <pc:sldMk cId="2786560133" sldId="400"/>
        </pc:sldMkLst>
      </pc:sldChg>
      <pc:sldChg chg="add">
        <pc:chgData name="Marjaana Ylönen" userId="5b08b543-b76a-4690-987f-0d1d8e0d46da" providerId="ADAL" clId="{9163D968-B429-4FD9-BB1E-36452EE2EE28}" dt="2024-08-19T08:39:09.535" v="238"/>
        <pc:sldMkLst>
          <pc:docMk/>
          <pc:sldMk cId="2707086301" sldId="401"/>
        </pc:sldMkLst>
      </pc:sldChg>
      <pc:sldChg chg="add del">
        <pc:chgData name="Marjaana Ylönen" userId="5b08b543-b76a-4690-987f-0d1d8e0d46da" providerId="ADAL" clId="{9163D968-B429-4FD9-BB1E-36452EE2EE28}" dt="2024-08-20T06:29:54.119" v="348" actId="2696"/>
        <pc:sldMkLst>
          <pc:docMk/>
          <pc:sldMk cId="1733565683" sldId="402"/>
        </pc:sldMkLst>
      </pc:sldChg>
      <pc:sldChg chg="add del">
        <pc:chgData name="Marjaana Ylönen" userId="5b08b543-b76a-4690-987f-0d1d8e0d46da" providerId="ADAL" clId="{9163D968-B429-4FD9-BB1E-36452EE2EE28}" dt="2024-08-19T08:40:04.089" v="240" actId="47"/>
        <pc:sldMkLst>
          <pc:docMk/>
          <pc:sldMk cId="1809137451" sldId="402"/>
        </pc:sldMkLst>
      </pc:sldChg>
      <pc:sldChg chg="add">
        <pc:chgData name="Marjaana Ylönen" userId="5b08b543-b76a-4690-987f-0d1d8e0d46da" providerId="ADAL" clId="{9163D968-B429-4FD9-BB1E-36452EE2EE28}" dt="2024-08-19T09:00:45.370" v="242"/>
        <pc:sldMkLst>
          <pc:docMk/>
          <pc:sldMk cId="1913637810" sldId="403"/>
        </pc:sldMkLst>
      </pc:sldChg>
      <pc:sldChg chg="add del">
        <pc:chgData name="Marjaana Ylönen" userId="5b08b543-b76a-4690-987f-0d1d8e0d46da" providerId="ADAL" clId="{9163D968-B429-4FD9-BB1E-36452EE2EE28}" dt="2024-08-20T06:30:13.992" v="349" actId="47"/>
        <pc:sldMkLst>
          <pc:docMk/>
          <pc:sldMk cId="4136255285" sldId="404"/>
        </pc:sldMkLst>
      </pc:sldChg>
      <pc:sldChg chg="addSp modSp add mod setBg">
        <pc:chgData name="Marjaana Ylönen" userId="5b08b543-b76a-4690-987f-0d1d8e0d46da" providerId="ADAL" clId="{9163D968-B429-4FD9-BB1E-36452EE2EE28}" dt="2024-08-20T06:30:50.119" v="350" actId="26606"/>
        <pc:sldMkLst>
          <pc:docMk/>
          <pc:sldMk cId="3220145217" sldId="405"/>
        </pc:sldMkLst>
        <pc:spChg chg="mod">
          <ac:chgData name="Marjaana Ylönen" userId="5b08b543-b76a-4690-987f-0d1d8e0d46da" providerId="ADAL" clId="{9163D968-B429-4FD9-BB1E-36452EE2EE28}" dt="2024-08-20T06:30:50.119" v="350" actId="26606"/>
          <ac:spMkLst>
            <pc:docMk/>
            <pc:sldMk cId="3220145217" sldId="405"/>
            <ac:spMk id="2" creationId="{17703490-1DF0-B758-0288-EE79FCC0ACD1}"/>
          </ac:spMkLst>
        </pc:spChg>
        <pc:spChg chg="mod">
          <ac:chgData name="Marjaana Ylönen" userId="5b08b543-b76a-4690-987f-0d1d8e0d46da" providerId="ADAL" clId="{9163D968-B429-4FD9-BB1E-36452EE2EE28}" dt="2024-08-20T06:30:50.119" v="350" actId="26606"/>
          <ac:spMkLst>
            <pc:docMk/>
            <pc:sldMk cId="3220145217" sldId="405"/>
            <ac:spMk id="3" creationId="{88B747C5-0F03-34A4-7F3F-525AC804D3B8}"/>
          </ac:spMkLst>
        </pc:spChg>
        <pc:spChg chg="add">
          <ac:chgData name="Marjaana Ylönen" userId="5b08b543-b76a-4690-987f-0d1d8e0d46da" providerId="ADAL" clId="{9163D968-B429-4FD9-BB1E-36452EE2EE28}" dt="2024-08-20T06:30:50.119" v="350" actId="26606"/>
          <ac:spMkLst>
            <pc:docMk/>
            <pc:sldMk cId="3220145217" sldId="405"/>
            <ac:spMk id="8" creationId="{1B15ED52-F352-441B-82BF-E0EA34836D08}"/>
          </ac:spMkLst>
        </pc:spChg>
        <pc:spChg chg="add">
          <ac:chgData name="Marjaana Ylönen" userId="5b08b543-b76a-4690-987f-0d1d8e0d46da" providerId="ADAL" clId="{9163D968-B429-4FD9-BB1E-36452EE2EE28}" dt="2024-08-20T06:30:50.119" v="350" actId="26606"/>
          <ac:spMkLst>
            <pc:docMk/>
            <pc:sldMk cId="3220145217" sldId="405"/>
            <ac:spMk id="10" creationId="{3B2E3793-BFE6-45A2-9B7B-E18844431C99}"/>
          </ac:spMkLst>
        </pc:spChg>
        <pc:spChg chg="add">
          <ac:chgData name="Marjaana Ylönen" userId="5b08b543-b76a-4690-987f-0d1d8e0d46da" providerId="ADAL" clId="{9163D968-B429-4FD9-BB1E-36452EE2EE28}" dt="2024-08-20T06:30:50.119" v="350" actId="26606"/>
          <ac:spMkLst>
            <pc:docMk/>
            <pc:sldMk cId="3220145217" sldId="405"/>
            <ac:spMk id="12" creationId="{BC4C4868-CB8F-4AF9-9CDB-8108F2C19B67}"/>
          </ac:spMkLst>
        </pc:spChg>
        <pc:spChg chg="add">
          <ac:chgData name="Marjaana Ylönen" userId="5b08b543-b76a-4690-987f-0d1d8e0d46da" providerId="ADAL" clId="{9163D968-B429-4FD9-BB1E-36452EE2EE28}" dt="2024-08-20T06:30:50.119" v="350" actId="26606"/>
          <ac:spMkLst>
            <pc:docMk/>
            <pc:sldMk cId="3220145217" sldId="405"/>
            <ac:spMk id="14" creationId="{375E0459-6403-40CD-989D-56A4407CA12E}"/>
          </ac:spMkLst>
        </pc:spChg>
        <pc:spChg chg="add">
          <ac:chgData name="Marjaana Ylönen" userId="5b08b543-b76a-4690-987f-0d1d8e0d46da" providerId="ADAL" clId="{9163D968-B429-4FD9-BB1E-36452EE2EE28}" dt="2024-08-20T06:30:50.119" v="350" actId="26606"/>
          <ac:spMkLst>
            <pc:docMk/>
            <pc:sldMk cId="3220145217" sldId="405"/>
            <ac:spMk id="16" creationId="{53E5B1A8-3AC9-4BD1-9BBC-78CA94F2D1BA}"/>
          </ac:spMkLst>
        </pc:spChg>
      </pc:sldChg>
      <pc:sldChg chg="modSp add del mod">
        <pc:chgData name="Marjaana Ylönen" userId="5b08b543-b76a-4690-987f-0d1d8e0d46da" providerId="ADAL" clId="{9163D968-B429-4FD9-BB1E-36452EE2EE28}" dt="2024-08-20T08:06:31.129" v="366" actId="47"/>
        <pc:sldMkLst>
          <pc:docMk/>
          <pc:sldMk cId="288330184" sldId="406"/>
        </pc:sldMkLst>
        <pc:spChg chg="mod">
          <ac:chgData name="Marjaana Ylönen" userId="5b08b543-b76a-4690-987f-0d1d8e0d46da" providerId="ADAL" clId="{9163D968-B429-4FD9-BB1E-36452EE2EE28}" dt="2024-08-19T09:00:45.428" v="243" actId="27636"/>
          <ac:spMkLst>
            <pc:docMk/>
            <pc:sldMk cId="288330184" sldId="406"/>
            <ac:spMk id="3" creationId="{92802011-B090-1E7B-2F53-6BEAEC768E86}"/>
          </ac:spMkLst>
        </pc:spChg>
      </pc:sldChg>
      <pc:sldMasterChg chg="add addSldLayout">
        <pc:chgData name="Marjaana Ylönen" userId="5b08b543-b76a-4690-987f-0d1d8e0d46da" providerId="ADAL" clId="{9163D968-B429-4FD9-BB1E-36452EE2EE28}" dt="2024-08-19T09:00:45.370" v="241" actId="27028"/>
        <pc:sldMasterMkLst>
          <pc:docMk/>
          <pc:sldMasterMk cId="533053861" sldId="2147483648"/>
        </pc:sldMasterMkLst>
        <pc:sldLayoutChg chg="add">
          <pc:chgData name="Marjaana Ylönen" userId="5b08b543-b76a-4690-987f-0d1d8e0d46da" providerId="ADAL" clId="{9163D968-B429-4FD9-BB1E-36452EE2EE28}" dt="2024-08-19T09:00:45.370" v="241" actId="27028"/>
          <pc:sldLayoutMkLst>
            <pc:docMk/>
            <pc:sldMasterMk cId="533053861" sldId="2147483648"/>
            <pc:sldLayoutMk cId="2625868585" sldId="2147483649"/>
          </pc:sldLayoutMkLst>
        </pc:sldLayoutChg>
        <pc:sldLayoutChg chg="add">
          <pc:chgData name="Marjaana Ylönen" userId="5b08b543-b76a-4690-987f-0d1d8e0d46da" providerId="ADAL" clId="{9163D968-B429-4FD9-BB1E-36452EE2EE28}" dt="2024-08-19T09:00:45.370" v="241" actId="27028"/>
          <pc:sldLayoutMkLst>
            <pc:docMk/>
            <pc:sldMasterMk cId="533053861" sldId="2147483648"/>
            <pc:sldLayoutMk cId="2595425083" sldId="2147483650"/>
          </pc:sldLayoutMkLst>
        </pc:sldLayoutChg>
        <pc:sldLayoutChg chg="add">
          <pc:chgData name="Marjaana Ylönen" userId="5b08b543-b76a-4690-987f-0d1d8e0d46da" providerId="ADAL" clId="{9163D968-B429-4FD9-BB1E-36452EE2EE28}" dt="2024-08-19T09:00:45.370" v="241" actId="27028"/>
          <pc:sldLayoutMkLst>
            <pc:docMk/>
            <pc:sldMasterMk cId="533053861" sldId="2147483648"/>
            <pc:sldLayoutMk cId="478871219" sldId="2147483651"/>
          </pc:sldLayoutMkLst>
        </pc:sldLayoutChg>
        <pc:sldLayoutChg chg="add">
          <pc:chgData name="Marjaana Ylönen" userId="5b08b543-b76a-4690-987f-0d1d8e0d46da" providerId="ADAL" clId="{9163D968-B429-4FD9-BB1E-36452EE2EE28}" dt="2024-08-19T09:00:45.370" v="241" actId="27028"/>
          <pc:sldLayoutMkLst>
            <pc:docMk/>
            <pc:sldMasterMk cId="533053861" sldId="2147483648"/>
            <pc:sldLayoutMk cId="667467546" sldId="2147483652"/>
          </pc:sldLayoutMkLst>
        </pc:sldLayoutChg>
        <pc:sldLayoutChg chg="add">
          <pc:chgData name="Marjaana Ylönen" userId="5b08b543-b76a-4690-987f-0d1d8e0d46da" providerId="ADAL" clId="{9163D968-B429-4FD9-BB1E-36452EE2EE28}" dt="2024-08-19T09:00:45.370" v="241" actId="27028"/>
          <pc:sldLayoutMkLst>
            <pc:docMk/>
            <pc:sldMasterMk cId="533053861" sldId="2147483648"/>
            <pc:sldLayoutMk cId="359858371" sldId="2147483653"/>
          </pc:sldLayoutMkLst>
        </pc:sldLayoutChg>
        <pc:sldLayoutChg chg="add">
          <pc:chgData name="Marjaana Ylönen" userId="5b08b543-b76a-4690-987f-0d1d8e0d46da" providerId="ADAL" clId="{9163D968-B429-4FD9-BB1E-36452EE2EE28}" dt="2024-08-19T09:00:45.370" v="241" actId="27028"/>
          <pc:sldLayoutMkLst>
            <pc:docMk/>
            <pc:sldMasterMk cId="533053861" sldId="2147483648"/>
            <pc:sldLayoutMk cId="3974770933" sldId="2147483654"/>
          </pc:sldLayoutMkLst>
        </pc:sldLayoutChg>
        <pc:sldLayoutChg chg="add">
          <pc:chgData name="Marjaana Ylönen" userId="5b08b543-b76a-4690-987f-0d1d8e0d46da" providerId="ADAL" clId="{9163D968-B429-4FD9-BB1E-36452EE2EE28}" dt="2024-08-19T09:00:45.370" v="241" actId="27028"/>
          <pc:sldLayoutMkLst>
            <pc:docMk/>
            <pc:sldMasterMk cId="533053861" sldId="2147483648"/>
            <pc:sldLayoutMk cId="2861030005" sldId="2147483655"/>
          </pc:sldLayoutMkLst>
        </pc:sldLayoutChg>
        <pc:sldLayoutChg chg="add">
          <pc:chgData name="Marjaana Ylönen" userId="5b08b543-b76a-4690-987f-0d1d8e0d46da" providerId="ADAL" clId="{9163D968-B429-4FD9-BB1E-36452EE2EE28}" dt="2024-08-19T09:00:45.370" v="241" actId="27028"/>
          <pc:sldLayoutMkLst>
            <pc:docMk/>
            <pc:sldMasterMk cId="533053861" sldId="2147483648"/>
            <pc:sldLayoutMk cId="3659388251" sldId="2147483656"/>
          </pc:sldLayoutMkLst>
        </pc:sldLayoutChg>
        <pc:sldLayoutChg chg="add">
          <pc:chgData name="Marjaana Ylönen" userId="5b08b543-b76a-4690-987f-0d1d8e0d46da" providerId="ADAL" clId="{9163D968-B429-4FD9-BB1E-36452EE2EE28}" dt="2024-08-19T09:00:45.370" v="241" actId="27028"/>
          <pc:sldLayoutMkLst>
            <pc:docMk/>
            <pc:sldMasterMk cId="533053861" sldId="2147483648"/>
            <pc:sldLayoutMk cId="3736004993" sldId="2147483657"/>
          </pc:sldLayoutMkLst>
        </pc:sldLayoutChg>
        <pc:sldLayoutChg chg="add">
          <pc:chgData name="Marjaana Ylönen" userId="5b08b543-b76a-4690-987f-0d1d8e0d46da" providerId="ADAL" clId="{9163D968-B429-4FD9-BB1E-36452EE2EE28}" dt="2024-08-19T09:00:45.370" v="241" actId="27028"/>
          <pc:sldLayoutMkLst>
            <pc:docMk/>
            <pc:sldMasterMk cId="533053861" sldId="2147483648"/>
            <pc:sldLayoutMk cId="347375993" sldId="2147483658"/>
          </pc:sldLayoutMkLst>
        </pc:sldLayoutChg>
        <pc:sldLayoutChg chg="add">
          <pc:chgData name="Marjaana Ylönen" userId="5b08b543-b76a-4690-987f-0d1d8e0d46da" providerId="ADAL" clId="{9163D968-B429-4FD9-BB1E-36452EE2EE28}" dt="2024-08-19T09:00:45.370" v="241" actId="27028"/>
          <pc:sldLayoutMkLst>
            <pc:docMk/>
            <pc:sldMasterMk cId="533053861" sldId="2147483648"/>
            <pc:sldLayoutMk cId="3601181522" sldId="2147483659"/>
          </pc:sldLayoutMkLst>
        </pc:sldLayoutChg>
      </pc:sldMasterChg>
      <pc:sldMasterChg chg="add addSldLayout">
        <pc:chgData name="Marjaana Ylönen" userId="5b08b543-b76a-4690-987f-0d1d8e0d46da" providerId="ADAL" clId="{9163D968-B429-4FD9-BB1E-36452EE2EE28}" dt="2024-08-19T08:39:09.535" v="237" actId="27028"/>
        <pc:sldMasterMkLst>
          <pc:docMk/>
          <pc:sldMasterMk cId="53722072" sldId="2147483719"/>
        </pc:sldMasterMkLst>
        <pc:sldLayoutChg chg="add">
          <pc:chgData name="Marjaana Ylönen" userId="5b08b543-b76a-4690-987f-0d1d8e0d46da" providerId="ADAL" clId="{9163D968-B429-4FD9-BB1E-36452EE2EE28}" dt="2024-08-19T08:39:09.535" v="237" actId="27028"/>
          <pc:sldLayoutMkLst>
            <pc:docMk/>
            <pc:sldMasterMk cId="53722072" sldId="2147483719"/>
            <pc:sldLayoutMk cId="2243661896" sldId="2147483723"/>
          </pc:sldLayoutMkLst>
        </pc:sldLayoutChg>
        <pc:sldLayoutChg chg="add">
          <pc:chgData name="Marjaana Ylönen" userId="5b08b543-b76a-4690-987f-0d1d8e0d46da" providerId="ADAL" clId="{9163D968-B429-4FD9-BB1E-36452EE2EE28}" dt="2024-08-19T08:39:09.535" v="237" actId="27028"/>
          <pc:sldLayoutMkLst>
            <pc:docMk/>
            <pc:sldMasterMk cId="53722072" sldId="2147483719"/>
            <pc:sldLayoutMk cId="289893721" sldId="2147483724"/>
          </pc:sldLayoutMkLst>
        </pc:sldLayoutChg>
      </pc:sldMasterChg>
      <pc:sldMasterChg chg="add addSldLayout">
        <pc:chgData name="Marjaana Ylönen" userId="5b08b543-b76a-4690-987f-0d1d8e0d46da" providerId="ADAL" clId="{9163D968-B429-4FD9-BB1E-36452EE2EE28}" dt="2024-08-19T08:39:09.535" v="237" actId="27028"/>
        <pc:sldMasterMkLst>
          <pc:docMk/>
          <pc:sldMasterMk cId="2993035294" sldId="2147483722"/>
        </pc:sldMasterMkLst>
        <pc:sldLayoutChg chg="add">
          <pc:chgData name="Marjaana Ylönen" userId="5b08b543-b76a-4690-987f-0d1d8e0d46da" providerId="ADAL" clId="{9163D968-B429-4FD9-BB1E-36452EE2EE28}" dt="2024-08-19T08:39:09.535" v="237" actId="27028"/>
          <pc:sldLayoutMkLst>
            <pc:docMk/>
            <pc:sldMasterMk cId="2993035294" sldId="2147483722"/>
            <pc:sldLayoutMk cId="1863419749" sldId="2147483715"/>
          </pc:sldLayoutMkLst>
        </pc:sldLayoutChg>
        <pc:sldLayoutChg chg="add">
          <pc:chgData name="Marjaana Ylönen" userId="5b08b543-b76a-4690-987f-0d1d8e0d46da" providerId="ADAL" clId="{9163D968-B429-4FD9-BB1E-36452EE2EE28}" dt="2024-08-19T08:39:09.535" v="237" actId="27028"/>
          <pc:sldLayoutMkLst>
            <pc:docMk/>
            <pc:sldMasterMk cId="2993035294" sldId="2147483722"/>
            <pc:sldLayoutMk cId="1146590532" sldId="2147483718"/>
          </pc:sldLayoutMkLst>
        </pc:sldLayoutChg>
      </pc:sldMasterChg>
      <pc:sldMasterChg chg="delSldLayout">
        <pc:chgData name="Marjaana Ylönen" userId="5b08b543-b76a-4690-987f-0d1d8e0d46da" providerId="ADAL" clId="{9163D968-B429-4FD9-BB1E-36452EE2EE28}" dt="2024-08-20T06:31:43.164" v="352" actId="47"/>
        <pc:sldMasterMkLst>
          <pc:docMk/>
          <pc:sldMasterMk cId="3604682936" sldId="2147483840"/>
        </pc:sldMasterMkLst>
        <pc:sldLayoutChg chg="del">
          <pc:chgData name="Marjaana Ylönen" userId="5b08b543-b76a-4690-987f-0d1d8e0d46da" providerId="ADAL" clId="{9163D968-B429-4FD9-BB1E-36452EE2EE28}" dt="2024-08-20T06:31:43.164" v="352" actId="47"/>
          <pc:sldLayoutMkLst>
            <pc:docMk/>
            <pc:sldMasterMk cId="3604682936" sldId="2147483840"/>
            <pc:sldLayoutMk cId="1496665317" sldId="2147483852"/>
          </pc:sldLayoutMkLst>
        </pc:sldLayoutChg>
        <pc:sldLayoutChg chg="del">
          <pc:chgData name="Marjaana Ylönen" userId="5b08b543-b76a-4690-987f-0d1d8e0d46da" providerId="ADAL" clId="{9163D968-B429-4FD9-BB1E-36452EE2EE28}" dt="2024-08-19T09:01:35.146" v="246" actId="47"/>
          <pc:sldLayoutMkLst>
            <pc:docMk/>
            <pc:sldMasterMk cId="3604682936" sldId="2147483840"/>
            <pc:sldLayoutMk cId="2073916840" sldId="2147483853"/>
          </pc:sldLayoutMkLst>
        </pc:sldLayoutChg>
      </pc:sldMasterChg>
      <pc:sldMasterChg chg="replId modSldLayout">
        <pc:chgData name="Marjaana Ylönen" userId="5b08b543-b76a-4690-987f-0d1d8e0d46da" providerId="ADAL" clId="{9163D968-B429-4FD9-BB1E-36452EE2EE28}" dt="2024-08-19T09:00:45.370" v="241" actId="27028"/>
        <pc:sldMasterMkLst>
          <pc:docMk/>
          <pc:sldMasterMk cId="1565301513" sldId="2147483856"/>
        </pc:sldMasterMkLst>
        <pc:sldLayoutChg chg="replId">
          <pc:chgData name="Marjaana Ylönen" userId="5b08b543-b76a-4690-987f-0d1d8e0d46da" providerId="ADAL" clId="{9163D968-B429-4FD9-BB1E-36452EE2EE28}" dt="2024-08-19T09:00:45.370" v="241" actId="27028"/>
          <pc:sldLayoutMkLst>
            <pc:docMk/>
            <pc:sldMasterMk cId="1565301513" sldId="2147483856"/>
            <pc:sldLayoutMk cId="2779671207" sldId="2147483857"/>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B84F4D4F-0CED-477B-9D54-0ACE89FD30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D325C9CD-B0EA-4141-A026-9B997854F8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05C841-EA7E-42C5-9523-EF8112895EA1}" type="datetime1">
              <a:rPr lang="fi-FI" smtClean="0"/>
              <a:t>4.9.2024</a:t>
            </a:fld>
            <a:endParaRPr lang="fi-FI"/>
          </a:p>
        </p:txBody>
      </p:sp>
      <p:sp>
        <p:nvSpPr>
          <p:cNvPr id="4" name="Alatunnisteen paikkamerkki 3">
            <a:extLst>
              <a:ext uri="{FF2B5EF4-FFF2-40B4-BE49-F238E27FC236}">
                <a16:creationId xmlns:a16="http://schemas.microsoft.com/office/drawing/2014/main" id="{69F561AE-B4ED-4105-BDB6-4AA4ECAA880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88056F95-F785-4B07-B83D-7BA229F399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A0B95F-5626-4531-B0E3-9AF20FAC55CE}" type="slidenum">
              <a:rPr lang="fi-FI" smtClean="0"/>
              <a:t>‹#›</a:t>
            </a:fld>
            <a:endParaRPr lang="fi-FI"/>
          </a:p>
        </p:txBody>
      </p:sp>
    </p:spTree>
    <p:extLst>
      <p:ext uri="{BB962C8B-B14F-4D97-AF65-F5344CB8AC3E}">
        <p14:creationId xmlns:p14="http://schemas.microsoft.com/office/powerpoint/2010/main" val="28917337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noProof="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FF0262-ADEE-4941-A5B1-8763C1B3AAF9}" type="datetime1">
              <a:rPr lang="fi-FI" smtClean="0"/>
              <a:pPr/>
              <a:t>4.9.2024</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noProof="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noProof="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32B71-0F2D-440F-B770-C59C6E845775}" type="slidenum">
              <a:rPr lang="fi-FI" noProof="0" smtClean="0"/>
              <a:t>‹#›</a:t>
            </a:fld>
            <a:endParaRPr lang="fi-FI" noProof="0"/>
          </a:p>
        </p:txBody>
      </p:sp>
    </p:spTree>
    <p:extLst>
      <p:ext uri="{BB962C8B-B14F-4D97-AF65-F5344CB8AC3E}">
        <p14:creationId xmlns:p14="http://schemas.microsoft.com/office/powerpoint/2010/main" val="37598214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19232B71-0F2D-440F-B770-C59C6E845775}" type="slidenum">
              <a:rPr lang="fi-FI" smtClean="0"/>
              <a:t>1</a:t>
            </a:fld>
            <a:endParaRPr lang="fi-FI"/>
          </a:p>
        </p:txBody>
      </p:sp>
    </p:spTree>
    <p:extLst>
      <p:ext uri="{BB962C8B-B14F-4D97-AF65-F5344CB8AC3E}">
        <p14:creationId xmlns:p14="http://schemas.microsoft.com/office/powerpoint/2010/main" val="635399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6EF919-806C-4E1C-9371-0F05132A8F8B}" type="slidenum">
              <a:rPr lang="fi-FI" smtClean="0"/>
              <a:t>20</a:t>
            </a:fld>
            <a:endParaRPr lang="fi-FI"/>
          </a:p>
        </p:txBody>
      </p:sp>
    </p:spTree>
    <p:extLst>
      <p:ext uri="{BB962C8B-B14F-4D97-AF65-F5344CB8AC3E}">
        <p14:creationId xmlns:p14="http://schemas.microsoft.com/office/powerpoint/2010/main" val="668060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6EF919-806C-4E1C-9371-0F05132A8F8B}" type="slidenum">
              <a:rPr lang="fi-FI" smtClean="0"/>
              <a:t>21</a:t>
            </a:fld>
            <a:endParaRPr lang="fi-FI"/>
          </a:p>
        </p:txBody>
      </p:sp>
    </p:spTree>
    <p:extLst>
      <p:ext uri="{BB962C8B-B14F-4D97-AF65-F5344CB8AC3E}">
        <p14:creationId xmlns:p14="http://schemas.microsoft.com/office/powerpoint/2010/main" val="3475574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6EF919-806C-4E1C-9371-0F05132A8F8B}" type="slidenum">
              <a:rPr lang="fi-FI" smtClean="0"/>
              <a:t>22</a:t>
            </a:fld>
            <a:endParaRPr lang="fi-FI"/>
          </a:p>
        </p:txBody>
      </p:sp>
    </p:spTree>
    <p:extLst>
      <p:ext uri="{BB962C8B-B14F-4D97-AF65-F5344CB8AC3E}">
        <p14:creationId xmlns:p14="http://schemas.microsoft.com/office/powerpoint/2010/main" val="379732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6EF919-806C-4E1C-9371-0F05132A8F8B}" type="slidenum">
              <a:rPr lang="fi-FI" smtClean="0"/>
              <a:t>23</a:t>
            </a:fld>
            <a:endParaRPr lang="fi-FI"/>
          </a:p>
        </p:txBody>
      </p:sp>
    </p:spTree>
    <p:extLst>
      <p:ext uri="{BB962C8B-B14F-4D97-AF65-F5344CB8AC3E}">
        <p14:creationId xmlns:p14="http://schemas.microsoft.com/office/powerpoint/2010/main" val="2152672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6EF919-806C-4E1C-9371-0F05132A8F8B}" type="slidenum">
              <a:rPr lang="fi-FI" smtClean="0"/>
              <a:t>24</a:t>
            </a:fld>
            <a:endParaRPr lang="fi-FI"/>
          </a:p>
        </p:txBody>
      </p:sp>
    </p:spTree>
    <p:extLst>
      <p:ext uri="{BB962C8B-B14F-4D97-AF65-F5344CB8AC3E}">
        <p14:creationId xmlns:p14="http://schemas.microsoft.com/office/powerpoint/2010/main" val="4720908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DD5A1E4-687F-486D-84BE-708D7EDBD051}" type="slidenum">
              <a:rPr lang="fi-FI" smtClean="0"/>
              <a:t>25</a:t>
            </a:fld>
            <a:endParaRPr lang="fi-FI"/>
          </a:p>
        </p:txBody>
      </p:sp>
    </p:spTree>
    <p:extLst>
      <p:ext uri="{BB962C8B-B14F-4D97-AF65-F5344CB8AC3E}">
        <p14:creationId xmlns:p14="http://schemas.microsoft.com/office/powerpoint/2010/main" val="1073752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6EF919-806C-4E1C-9371-0F05132A8F8B}" type="slidenum">
              <a:rPr lang="fi-FI" smtClean="0"/>
              <a:t>26</a:t>
            </a:fld>
            <a:endParaRPr lang="fi-FI"/>
          </a:p>
        </p:txBody>
      </p:sp>
    </p:spTree>
    <p:extLst>
      <p:ext uri="{BB962C8B-B14F-4D97-AF65-F5344CB8AC3E}">
        <p14:creationId xmlns:p14="http://schemas.microsoft.com/office/powerpoint/2010/main" val="219609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67CFB97A-9357-43A7-B09D-6273DF180759}" type="slidenum">
              <a:rPr lang="fi-FI" smtClean="0"/>
              <a:t>11</a:t>
            </a:fld>
            <a:endParaRPr lang="fi-FI"/>
          </a:p>
        </p:txBody>
      </p:sp>
    </p:spTree>
    <p:extLst>
      <p:ext uri="{BB962C8B-B14F-4D97-AF65-F5344CB8AC3E}">
        <p14:creationId xmlns:p14="http://schemas.microsoft.com/office/powerpoint/2010/main" val="3182398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i="1" dirty="0">
              <a:solidFill>
                <a:srgbClr val="FF0000"/>
              </a:solidFill>
            </a:endParaRPr>
          </a:p>
        </p:txBody>
      </p:sp>
      <p:sp>
        <p:nvSpPr>
          <p:cNvPr id="4" name="Dian numeron paikkamerkki 3"/>
          <p:cNvSpPr>
            <a:spLocks noGrp="1"/>
          </p:cNvSpPr>
          <p:nvPr>
            <p:ph type="sldNum" sz="quarter" idx="5"/>
          </p:nvPr>
        </p:nvSpPr>
        <p:spPr/>
        <p:txBody>
          <a:bodyPr/>
          <a:lstStyle/>
          <a:p>
            <a:fld id="{D56EF919-806C-4E1C-9371-0F05132A8F8B}" type="slidenum">
              <a:rPr lang="fi-FI" smtClean="0"/>
              <a:t>12</a:t>
            </a:fld>
            <a:endParaRPr lang="fi-FI"/>
          </a:p>
        </p:txBody>
      </p:sp>
    </p:spTree>
    <p:extLst>
      <p:ext uri="{BB962C8B-B14F-4D97-AF65-F5344CB8AC3E}">
        <p14:creationId xmlns:p14="http://schemas.microsoft.com/office/powerpoint/2010/main" val="639022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6EF919-806C-4E1C-9371-0F05132A8F8B}" type="slidenum">
              <a:rPr lang="fi-FI" smtClean="0"/>
              <a:t>13</a:t>
            </a:fld>
            <a:endParaRPr lang="fi-FI"/>
          </a:p>
        </p:txBody>
      </p:sp>
    </p:spTree>
    <p:extLst>
      <p:ext uri="{BB962C8B-B14F-4D97-AF65-F5344CB8AC3E}">
        <p14:creationId xmlns:p14="http://schemas.microsoft.com/office/powerpoint/2010/main" val="2367085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i="0" dirty="0">
              <a:solidFill>
                <a:srgbClr val="FF0000"/>
              </a:solidFill>
            </a:endParaRPr>
          </a:p>
          <a:p>
            <a:endParaRPr lang="fi-FI" dirty="0"/>
          </a:p>
        </p:txBody>
      </p:sp>
      <p:sp>
        <p:nvSpPr>
          <p:cNvPr id="4" name="Dian numeron paikkamerkki 3"/>
          <p:cNvSpPr>
            <a:spLocks noGrp="1"/>
          </p:cNvSpPr>
          <p:nvPr>
            <p:ph type="sldNum" sz="quarter" idx="5"/>
          </p:nvPr>
        </p:nvSpPr>
        <p:spPr/>
        <p:txBody>
          <a:bodyPr/>
          <a:lstStyle/>
          <a:p>
            <a:fld id="{CDD5A1E4-687F-486D-84BE-708D7EDBD051}" type="slidenum">
              <a:rPr lang="fi-FI" smtClean="0"/>
              <a:t>14</a:t>
            </a:fld>
            <a:endParaRPr lang="fi-FI"/>
          </a:p>
        </p:txBody>
      </p:sp>
    </p:spTree>
    <p:extLst>
      <p:ext uri="{BB962C8B-B14F-4D97-AF65-F5344CB8AC3E}">
        <p14:creationId xmlns:p14="http://schemas.microsoft.com/office/powerpoint/2010/main" val="3550987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6EF919-806C-4E1C-9371-0F05132A8F8B}" type="slidenum">
              <a:rPr lang="fi-FI" smtClean="0"/>
              <a:t>15</a:t>
            </a:fld>
            <a:endParaRPr lang="fi-FI"/>
          </a:p>
        </p:txBody>
      </p:sp>
    </p:spTree>
    <p:extLst>
      <p:ext uri="{BB962C8B-B14F-4D97-AF65-F5344CB8AC3E}">
        <p14:creationId xmlns:p14="http://schemas.microsoft.com/office/powerpoint/2010/main" val="2707047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6EF919-806C-4E1C-9371-0F05132A8F8B}" type="slidenum">
              <a:rPr lang="fi-FI" smtClean="0"/>
              <a:t>17</a:t>
            </a:fld>
            <a:endParaRPr lang="fi-FI"/>
          </a:p>
        </p:txBody>
      </p:sp>
    </p:spTree>
    <p:extLst>
      <p:ext uri="{BB962C8B-B14F-4D97-AF65-F5344CB8AC3E}">
        <p14:creationId xmlns:p14="http://schemas.microsoft.com/office/powerpoint/2010/main" val="1750261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6EF919-806C-4E1C-9371-0F05132A8F8B}" type="slidenum">
              <a:rPr lang="fi-FI" smtClean="0"/>
              <a:t>18</a:t>
            </a:fld>
            <a:endParaRPr lang="fi-FI"/>
          </a:p>
        </p:txBody>
      </p:sp>
    </p:spTree>
    <p:extLst>
      <p:ext uri="{BB962C8B-B14F-4D97-AF65-F5344CB8AC3E}">
        <p14:creationId xmlns:p14="http://schemas.microsoft.com/office/powerpoint/2010/main" val="3612294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6EF919-806C-4E1C-9371-0F05132A8F8B}" type="slidenum">
              <a:rPr lang="fi-FI" smtClean="0"/>
              <a:t>19</a:t>
            </a:fld>
            <a:endParaRPr lang="fi-FI"/>
          </a:p>
        </p:txBody>
      </p:sp>
    </p:spTree>
    <p:extLst>
      <p:ext uri="{BB962C8B-B14F-4D97-AF65-F5344CB8AC3E}">
        <p14:creationId xmlns:p14="http://schemas.microsoft.com/office/powerpoint/2010/main" val="721057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fi-FI"/>
              <a:t>Muokkaa ots. perustyyl. napsautt.</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pPr rtl="0"/>
            <a:fld id="{59056495-0B01-4A4D-B97A-26BCD4DB1B53}" type="datetime1">
              <a:rPr lang="fi-FI" noProof="0" smtClean="0"/>
              <a:t>4.9.2024</a:t>
            </a:fld>
            <a:endParaRPr lang="fi-FI" noProof="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pPr rtl="0"/>
            <a:endParaRPr lang="fi-FI" noProof="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pPr rtl="0"/>
            <a:fld id="{4FAB73BC-B049-4115-A692-8D63A059BFB8}" type="slidenum">
              <a:rPr lang="fi-FI" noProof="0" smtClean="0"/>
              <a:pPr/>
              <a:t>‹#›</a:t>
            </a:fld>
            <a:endParaRPr lang="fi-FI" noProof="0"/>
          </a:p>
        </p:txBody>
      </p:sp>
    </p:spTree>
    <p:extLst>
      <p:ext uri="{BB962C8B-B14F-4D97-AF65-F5344CB8AC3E}">
        <p14:creationId xmlns:p14="http://schemas.microsoft.com/office/powerpoint/2010/main" val="62642899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rtl="0"/>
            <a:fld id="{988AFCE1-F931-4684-9D5E-292B43C1F9C8}" type="datetime1">
              <a:rPr lang="fi-FI" noProof="0" smtClean="0"/>
              <a:t>4.9.2024</a:t>
            </a:fld>
            <a:endParaRPr lang="fi-FI" noProof="0" dirty="0"/>
          </a:p>
        </p:txBody>
      </p:sp>
      <p:sp>
        <p:nvSpPr>
          <p:cNvPr id="5" name="Footer Placeholder 4"/>
          <p:cNvSpPr>
            <a:spLocks noGrp="1"/>
          </p:cNvSpPr>
          <p:nvPr>
            <p:ph type="ftr" sz="quarter" idx="11"/>
          </p:nvPr>
        </p:nvSpPr>
        <p:spPr/>
        <p:txBody>
          <a:bodyPr/>
          <a:lstStyle/>
          <a:p>
            <a:pPr rtl="0"/>
            <a:endParaRPr lang="fi-FI" noProof="0"/>
          </a:p>
        </p:txBody>
      </p:sp>
      <p:sp>
        <p:nvSpPr>
          <p:cNvPr id="6" name="Slide Number Placeholder 5"/>
          <p:cNvSpPr>
            <a:spLocks noGrp="1"/>
          </p:cNvSpPr>
          <p:nvPr>
            <p:ph type="sldNum" sz="quarter" idx="12"/>
          </p:nvPr>
        </p:nvSpPr>
        <p:spPr/>
        <p:txBody>
          <a:bodyPr/>
          <a:lstStyle/>
          <a:p>
            <a:pPr rtl="0"/>
            <a:fld id="{4FAB73BC-B049-4115-A692-8D63A059BFB8}" type="slidenum">
              <a:rPr lang="fi-FI" noProof="0" smtClean="0"/>
              <a:pPr/>
              <a:t>‹#›</a:t>
            </a:fld>
            <a:endParaRPr lang="fi-FI" noProof="0"/>
          </a:p>
        </p:txBody>
      </p:sp>
    </p:spTree>
    <p:extLst>
      <p:ext uri="{BB962C8B-B14F-4D97-AF65-F5344CB8AC3E}">
        <p14:creationId xmlns:p14="http://schemas.microsoft.com/office/powerpoint/2010/main" val="399790148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pPr rtl="0"/>
            <a:fld id="{988AFCE1-F931-4684-9D5E-292B43C1F9C8}" type="datetime1">
              <a:rPr lang="fi-FI" noProof="0" smtClean="0"/>
              <a:t>4.9.2024</a:t>
            </a:fld>
            <a:endParaRPr lang="fi-FI" noProof="0" dirty="0"/>
          </a:p>
        </p:txBody>
      </p:sp>
      <p:sp>
        <p:nvSpPr>
          <p:cNvPr id="5" name="Footer Placeholder 4"/>
          <p:cNvSpPr>
            <a:spLocks noGrp="1"/>
          </p:cNvSpPr>
          <p:nvPr>
            <p:ph type="ftr" sz="quarter" idx="11"/>
          </p:nvPr>
        </p:nvSpPr>
        <p:spPr/>
        <p:txBody>
          <a:bodyPr/>
          <a:lstStyle/>
          <a:p>
            <a:pPr rtl="0"/>
            <a:endParaRPr lang="fi-FI" noProof="0"/>
          </a:p>
        </p:txBody>
      </p:sp>
      <p:sp>
        <p:nvSpPr>
          <p:cNvPr id="6" name="Slide Number Placeholder 5"/>
          <p:cNvSpPr>
            <a:spLocks noGrp="1"/>
          </p:cNvSpPr>
          <p:nvPr>
            <p:ph type="sldNum" sz="quarter" idx="12"/>
          </p:nvPr>
        </p:nvSpPr>
        <p:spPr/>
        <p:txBody>
          <a:bodyPr/>
          <a:lstStyle/>
          <a:p>
            <a:pPr rtl="0"/>
            <a:fld id="{4FAB73BC-B049-4115-A692-8D63A059BFB8}" type="slidenum">
              <a:rPr lang="fi-FI" noProof="0" smtClean="0"/>
              <a:pPr/>
              <a:t>‹#›</a:t>
            </a:fld>
            <a:endParaRPr lang="fi-FI" noProof="0"/>
          </a:p>
        </p:txBody>
      </p:sp>
    </p:spTree>
    <p:extLst>
      <p:ext uri="{BB962C8B-B14F-4D97-AF65-F5344CB8AC3E}">
        <p14:creationId xmlns:p14="http://schemas.microsoft.com/office/powerpoint/2010/main" val="60508130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8894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8E8551-283E-4161-A199-2027B7A85FC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EEC6B09-DC89-44A4-BE1A-983F0D93FA0B}"/>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018D9C0-3FA7-4496-A6A5-09131433AA4E}"/>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C522F9E8-88EF-4E80-A522-A92E94E9500A}"/>
              </a:ext>
            </a:extLst>
          </p:cNvPr>
          <p:cNvSpPr>
            <a:spLocks noGrp="1"/>
          </p:cNvSpPr>
          <p:nvPr>
            <p:ph type="dt" sz="half" idx="10"/>
          </p:nvPr>
        </p:nvSpPr>
        <p:spPr/>
        <p:txBody>
          <a:bodyPr/>
          <a:lstStyle/>
          <a:p>
            <a:fld id="{98C23F7B-E56E-46CD-9032-8A0E1474AB1F}" type="datetimeFigureOut">
              <a:rPr lang="fi-FI" smtClean="0"/>
              <a:t>4.9.2024</a:t>
            </a:fld>
            <a:endParaRPr lang="fi-FI"/>
          </a:p>
        </p:txBody>
      </p:sp>
      <p:sp>
        <p:nvSpPr>
          <p:cNvPr id="6" name="Alatunnisteen paikkamerkki 5">
            <a:extLst>
              <a:ext uri="{FF2B5EF4-FFF2-40B4-BE49-F238E27FC236}">
                <a16:creationId xmlns:a16="http://schemas.microsoft.com/office/drawing/2014/main" id="{943BDFCA-9793-43E2-BAA3-949B8E6EBE9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BE6E172-AAD6-4E6C-B858-822DE7297B6B}"/>
              </a:ext>
            </a:extLst>
          </p:cNvPr>
          <p:cNvSpPr>
            <a:spLocks noGrp="1"/>
          </p:cNvSpPr>
          <p:nvPr>
            <p:ph type="sldNum" sz="quarter" idx="12"/>
          </p:nvPr>
        </p:nvSpPr>
        <p:spPr/>
        <p:txBody>
          <a:bodyPr/>
          <a:lstStyle/>
          <a:p>
            <a:fld id="{B89C9E1A-2150-4D61-A077-77077617E7CF}" type="slidenum">
              <a:rPr lang="fi-FI" smtClean="0"/>
              <a:t>‹#›</a:t>
            </a:fld>
            <a:endParaRPr lang="fi-FI"/>
          </a:p>
        </p:txBody>
      </p:sp>
      <p:pic>
        <p:nvPicPr>
          <p:cNvPr id="8" name="Kuva 7">
            <a:extLst>
              <a:ext uri="{FF2B5EF4-FFF2-40B4-BE49-F238E27FC236}">
                <a16:creationId xmlns:a16="http://schemas.microsoft.com/office/drawing/2014/main" id="{64D4DB61-BA77-4E73-BD66-D6F93EADA9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6594" y="5919427"/>
            <a:ext cx="1954406" cy="694459"/>
          </a:xfrm>
          <a:prstGeom prst="rect">
            <a:avLst/>
          </a:prstGeom>
          <a:effectLst/>
        </p:spPr>
      </p:pic>
    </p:spTree>
    <p:extLst>
      <p:ext uri="{BB962C8B-B14F-4D97-AF65-F5344CB8AC3E}">
        <p14:creationId xmlns:p14="http://schemas.microsoft.com/office/powerpoint/2010/main" val="2779671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80E084-11AA-E923-C2AE-DB1B16564F1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AF16C38-9EB3-A902-E122-E08848A20F25}"/>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9C0C5BF-789E-1354-0DF3-F365031FDB42}"/>
              </a:ext>
            </a:extLst>
          </p:cNvPr>
          <p:cNvSpPr>
            <a:spLocks noGrp="1"/>
          </p:cNvSpPr>
          <p:nvPr>
            <p:ph type="dt" sz="half" idx="10"/>
          </p:nvPr>
        </p:nvSpPr>
        <p:spPr/>
        <p:txBody>
          <a:bodyPr/>
          <a:lstStyle/>
          <a:p>
            <a:fld id="{ADD5C2DB-A4B6-4839-9F5D-13969E76D9C1}" type="datetimeFigureOut">
              <a:rPr lang="fi-FI" smtClean="0"/>
              <a:t>4.9.2024</a:t>
            </a:fld>
            <a:endParaRPr lang="fi-FI"/>
          </a:p>
        </p:txBody>
      </p:sp>
      <p:sp>
        <p:nvSpPr>
          <p:cNvPr id="5" name="Alatunnisteen paikkamerkki 4">
            <a:extLst>
              <a:ext uri="{FF2B5EF4-FFF2-40B4-BE49-F238E27FC236}">
                <a16:creationId xmlns:a16="http://schemas.microsoft.com/office/drawing/2014/main" id="{3E758E54-FC19-9E41-ED71-BF11B031657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48B6A9F-59C4-233D-8407-124F9CD8A870}"/>
              </a:ext>
            </a:extLst>
          </p:cNvPr>
          <p:cNvSpPr>
            <a:spLocks noGrp="1"/>
          </p:cNvSpPr>
          <p:nvPr>
            <p:ph type="sldNum" sz="quarter" idx="12"/>
          </p:nvPr>
        </p:nvSpPr>
        <p:spPr/>
        <p:txBody>
          <a:bodyPr/>
          <a:lstStyle/>
          <a:p>
            <a:fld id="{BD698847-3A60-4947-AAC5-86ABBEE6986E}" type="slidenum">
              <a:rPr lang="fi-FI" smtClean="0"/>
              <a:t>‹#›</a:t>
            </a:fld>
            <a:endParaRPr lang="fi-FI"/>
          </a:p>
        </p:txBody>
      </p:sp>
    </p:spTree>
    <p:extLst>
      <p:ext uri="{BB962C8B-B14F-4D97-AF65-F5344CB8AC3E}">
        <p14:creationId xmlns:p14="http://schemas.microsoft.com/office/powerpoint/2010/main" val="1994463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22EF394-8717-4B9D-A227-AA425FA026CF}"/>
              </a:ext>
            </a:extLst>
          </p:cNvPr>
          <p:cNvSpPr>
            <a:spLocks noGrp="1"/>
          </p:cNvSpPr>
          <p:nvPr>
            <p:ph type="dt" sz="half" idx="10"/>
          </p:nvPr>
        </p:nvSpPr>
        <p:spPr/>
        <p:txBody>
          <a:bodyPr/>
          <a:lstStyle/>
          <a:p>
            <a:fld id="{1EAC89BE-E98F-4397-B269-16CA64ED0C28}" type="datetimeFigureOut">
              <a:rPr lang="fi-FI" smtClean="0"/>
              <a:t>4.9.2024</a:t>
            </a:fld>
            <a:endParaRPr lang="fi-FI"/>
          </a:p>
        </p:txBody>
      </p:sp>
      <p:sp>
        <p:nvSpPr>
          <p:cNvPr id="3" name="Alatunnisteen paikkamerkki 2">
            <a:extLst>
              <a:ext uri="{FF2B5EF4-FFF2-40B4-BE49-F238E27FC236}">
                <a16:creationId xmlns:a16="http://schemas.microsoft.com/office/drawing/2014/main" id="{047E681D-96E4-486C-80C1-E6288C7AF812}"/>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370855AB-13EB-433E-8A5F-5735E2F08E95}"/>
              </a:ext>
            </a:extLst>
          </p:cNvPr>
          <p:cNvSpPr>
            <a:spLocks noGrp="1"/>
          </p:cNvSpPr>
          <p:nvPr>
            <p:ph type="sldNum" sz="quarter" idx="12"/>
          </p:nvPr>
        </p:nvSpPr>
        <p:spPr/>
        <p:txBody>
          <a:bodyPr/>
          <a:lstStyle/>
          <a:p>
            <a:fld id="{12FB48B1-4E30-4FAD-978F-CF3D6DEC0DDA}" type="slidenum">
              <a:rPr lang="fi-FI" smtClean="0"/>
              <a:t>‹#›</a:t>
            </a:fld>
            <a:endParaRPr lang="fi-FI"/>
          </a:p>
        </p:txBody>
      </p:sp>
    </p:spTree>
    <p:extLst>
      <p:ext uri="{BB962C8B-B14F-4D97-AF65-F5344CB8AC3E}">
        <p14:creationId xmlns:p14="http://schemas.microsoft.com/office/powerpoint/2010/main" val="2243661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3569CAE-7B7C-9D74-24DF-58ABE5995ED9}"/>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530EEF63-53EA-F0D0-89B3-7F311ED767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EA8BBDFE-0A50-365E-9F29-79CAFCF1BB0E}"/>
              </a:ext>
            </a:extLst>
          </p:cNvPr>
          <p:cNvSpPr>
            <a:spLocks noGrp="1"/>
          </p:cNvSpPr>
          <p:nvPr>
            <p:ph type="dt" sz="half" idx="10"/>
          </p:nvPr>
        </p:nvSpPr>
        <p:spPr/>
        <p:txBody>
          <a:bodyPr/>
          <a:lstStyle/>
          <a:p>
            <a:fld id="{54F7D6D9-4829-47BC-AEDF-FF7FF7E1221A}" type="datetimeFigureOut">
              <a:rPr lang="fi-FI" smtClean="0"/>
              <a:t>4.9.2024</a:t>
            </a:fld>
            <a:endParaRPr lang="fi-FI"/>
          </a:p>
        </p:txBody>
      </p:sp>
      <p:sp>
        <p:nvSpPr>
          <p:cNvPr id="5" name="Alatunnisteen paikkamerkki 4">
            <a:extLst>
              <a:ext uri="{FF2B5EF4-FFF2-40B4-BE49-F238E27FC236}">
                <a16:creationId xmlns:a16="http://schemas.microsoft.com/office/drawing/2014/main" id="{545FB719-3FBD-9020-1B38-BE461B630A0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71A03B5-A2C0-D07F-3F3A-712865603D3E}"/>
              </a:ext>
            </a:extLst>
          </p:cNvPr>
          <p:cNvSpPr>
            <a:spLocks noGrp="1"/>
          </p:cNvSpPr>
          <p:nvPr>
            <p:ph type="sldNum" sz="quarter" idx="12"/>
          </p:nvPr>
        </p:nvSpPr>
        <p:spPr/>
        <p:txBody>
          <a:bodyPr/>
          <a:lstStyle/>
          <a:p>
            <a:fld id="{99D8C4C3-A673-45AD-AD01-2EB4BF0B815A}" type="slidenum">
              <a:rPr lang="fi-FI" smtClean="0"/>
              <a:t>‹#›</a:t>
            </a:fld>
            <a:endParaRPr lang="fi-FI"/>
          </a:p>
        </p:txBody>
      </p:sp>
    </p:spTree>
    <p:extLst>
      <p:ext uri="{BB962C8B-B14F-4D97-AF65-F5344CB8AC3E}">
        <p14:creationId xmlns:p14="http://schemas.microsoft.com/office/powerpoint/2010/main" val="289893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3503826"/>
            <a:ext cx="9882879" cy="1296087"/>
          </a:xfrm>
        </p:spPr>
        <p:txBody>
          <a:bodyPr anchor="t" anchorCtr="0"/>
          <a:lstStyle>
            <a:lvl1pPr algn="ctr">
              <a:lnSpc>
                <a:spcPct val="90000"/>
              </a:lnSpc>
              <a:defRPr sz="8800">
                <a:solidFill>
                  <a:schemeClr val="bg1"/>
                </a:solidFill>
              </a:defRPr>
            </a:lvl1pPr>
          </a:lstStyle>
          <a:p>
            <a:r>
              <a:rPr lang="fi-FI" dirty="0"/>
              <a:t>Kiitos!</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3130" y="1467175"/>
            <a:ext cx="1208485" cy="1679796"/>
          </a:xfrm>
          <a:prstGeom prst="rect">
            <a:avLst/>
          </a:prstGeom>
        </p:spPr>
      </p:pic>
    </p:spTree>
    <p:extLst>
      <p:ext uri="{BB962C8B-B14F-4D97-AF65-F5344CB8AC3E}">
        <p14:creationId xmlns:p14="http://schemas.microsoft.com/office/powerpoint/2010/main" val="1863419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dirty="0"/>
              <a:t>Muokkaa otsikkoa napsauttamalla</a:t>
            </a:r>
            <a:endParaRPr lang="en-US" dirty="0"/>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dirty="0"/>
              <a:t>Muokkaa tekstiä napsauttamalla. Voit siirtää tekstilaatikoita ylemmäs tai alemmas otsikon pituuden ja sisältötekstin määrän mukaan. </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342285" y="5894975"/>
            <a:ext cx="508503" cy="713620"/>
          </a:xfrm>
          <a:prstGeom prst="rect">
            <a:avLst/>
          </a:prstGeom>
        </p:spPr>
      </p:pic>
    </p:spTree>
    <p:extLst>
      <p:ext uri="{BB962C8B-B14F-4D97-AF65-F5344CB8AC3E}">
        <p14:creationId xmlns:p14="http://schemas.microsoft.com/office/powerpoint/2010/main" val="1146590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92B859-433B-0EF7-2BDC-6B2FC46AB5EF}"/>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0A08ABC7-C48A-D01A-EC18-5AD92A5F1C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D717D069-7C0E-7683-5C5A-A58214234665}"/>
              </a:ext>
            </a:extLst>
          </p:cNvPr>
          <p:cNvSpPr>
            <a:spLocks noGrp="1"/>
          </p:cNvSpPr>
          <p:nvPr>
            <p:ph type="dt" sz="half" idx="10"/>
          </p:nvPr>
        </p:nvSpPr>
        <p:spPr/>
        <p:txBody>
          <a:bodyPr/>
          <a:lstStyle/>
          <a:p>
            <a:fld id="{3ACB72DE-862A-4502-A902-0A5A3F443CBE}" type="datetimeFigureOut">
              <a:rPr lang="fi-FI" smtClean="0"/>
              <a:t>4.9.2024</a:t>
            </a:fld>
            <a:endParaRPr lang="fi-FI"/>
          </a:p>
        </p:txBody>
      </p:sp>
      <p:sp>
        <p:nvSpPr>
          <p:cNvPr id="5" name="Alatunnisteen paikkamerkki 4">
            <a:extLst>
              <a:ext uri="{FF2B5EF4-FFF2-40B4-BE49-F238E27FC236}">
                <a16:creationId xmlns:a16="http://schemas.microsoft.com/office/drawing/2014/main" id="{3CF4F2AC-3434-84F1-B77E-42DD1FE2736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4AC6B96-EB45-E16C-4AF6-B56B785B6CF2}"/>
              </a:ext>
            </a:extLst>
          </p:cNvPr>
          <p:cNvSpPr>
            <a:spLocks noGrp="1"/>
          </p:cNvSpPr>
          <p:nvPr>
            <p:ph type="sldNum" sz="quarter" idx="12"/>
          </p:nvPr>
        </p:nvSpPr>
        <p:spPr/>
        <p:txBody>
          <a:bodyPr/>
          <a:lstStyle/>
          <a:p>
            <a:fld id="{6BE20881-1EFD-4808-90F9-44A753AB2A3D}" type="slidenum">
              <a:rPr lang="fi-FI" smtClean="0"/>
              <a:t>‹#›</a:t>
            </a:fld>
            <a:endParaRPr lang="fi-FI"/>
          </a:p>
        </p:txBody>
      </p:sp>
    </p:spTree>
    <p:extLst>
      <p:ext uri="{BB962C8B-B14F-4D97-AF65-F5344CB8AC3E}">
        <p14:creationId xmlns:p14="http://schemas.microsoft.com/office/powerpoint/2010/main" val="2625868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pPr rtl="0"/>
            <a:fld id="{736CEE27-F53B-4A7A-AFB2-79CADC69087C}" type="datetime1">
              <a:rPr lang="fi-FI" noProof="0" smtClean="0"/>
              <a:t>4.9.2024</a:t>
            </a:fld>
            <a:endParaRPr lang="fi-FI" noProof="0"/>
          </a:p>
        </p:txBody>
      </p:sp>
      <p:sp>
        <p:nvSpPr>
          <p:cNvPr id="8" name="Footer Placeholder 7"/>
          <p:cNvSpPr>
            <a:spLocks noGrp="1"/>
          </p:cNvSpPr>
          <p:nvPr>
            <p:ph type="ftr" sz="quarter" idx="11"/>
          </p:nvPr>
        </p:nvSpPr>
        <p:spPr/>
        <p:txBody>
          <a:bodyPr/>
          <a:lstStyle/>
          <a:p>
            <a:pPr rtl="0"/>
            <a:endParaRPr lang="fi-FI" noProof="0"/>
          </a:p>
        </p:txBody>
      </p:sp>
      <p:sp>
        <p:nvSpPr>
          <p:cNvPr id="9" name="Slide Number Placeholder 8"/>
          <p:cNvSpPr>
            <a:spLocks noGrp="1"/>
          </p:cNvSpPr>
          <p:nvPr>
            <p:ph type="sldNum" sz="quarter" idx="12"/>
          </p:nvPr>
        </p:nvSpPr>
        <p:spPr/>
        <p:txBody>
          <a:bodyPr/>
          <a:lstStyle/>
          <a:p>
            <a:pPr rtl="0"/>
            <a:fld id="{4FAB73BC-B049-4115-A692-8D63A059BFB8}" type="slidenum">
              <a:rPr lang="fi-FI" noProof="0" smtClean="0"/>
              <a:pPr/>
              <a:t>‹#›</a:t>
            </a:fld>
            <a:endParaRPr lang="fi-FI" noProof="0"/>
          </a:p>
        </p:txBody>
      </p:sp>
    </p:spTree>
    <p:extLst>
      <p:ext uri="{BB962C8B-B14F-4D97-AF65-F5344CB8AC3E}">
        <p14:creationId xmlns:p14="http://schemas.microsoft.com/office/powerpoint/2010/main" val="2742423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68CE30-9110-CA1B-198D-821C08C2E8E8}"/>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7318027-34AC-4B00-E7E7-32078071D62E}"/>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47FD3CA-8848-1488-736C-4FCC107CA254}"/>
              </a:ext>
            </a:extLst>
          </p:cNvPr>
          <p:cNvSpPr>
            <a:spLocks noGrp="1"/>
          </p:cNvSpPr>
          <p:nvPr>
            <p:ph type="dt" sz="half" idx="10"/>
          </p:nvPr>
        </p:nvSpPr>
        <p:spPr/>
        <p:txBody>
          <a:bodyPr/>
          <a:lstStyle/>
          <a:p>
            <a:fld id="{3ACB72DE-862A-4502-A902-0A5A3F443CBE}" type="datetimeFigureOut">
              <a:rPr lang="fi-FI" smtClean="0"/>
              <a:t>4.9.2024</a:t>
            </a:fld>
            <a:endParaRPr lang="fi-FI"/>
          </a:p>
        </p:txBody>
      </p:sp>
      <p:sp>
        <p:nvSpPr>
          <p:cNvPr id="5" name="Alatunnisteen paikkamerkki 4">
            <a:extLst>
              <a:ext uri="{FF2B5EF4-FFF2-40B4-BE49-F238E27FC236}">
                <a16:creationId xmlns:a16="http://schemas.microsoft.com/office/drawing/2014/main" id="{10B4EE24-4FD2-FC26-8B95-F6905AFE449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D355979-D16C-483A-5C36-7ADAC9EEB78E}"/>
              </a:ext>
            </a:extLst>
          </p:cNvPr>
          <p:cNvSpPr>
            <a:spLocks noGrp="1"/>
          </p:cNvSpPr>
          <p:nvPr>
            <p:ph type="sldNum" sz="quarter" idx="12"/>
          </p:nvPr>
        </p:nvSpPr>
        <p:spPr/>
        <p:txBody>
          <a:bodyPr/>
          <a:lstStyle/>
          <a:p>
            <a:fld id="{6BE20881-1EFD-4808-90F9-44A753AB2A3D}" type="slidenum">
              <a:rPr lang="fi-FI" smtClean="0"/>
              <a:t>‹#›</a:t>
            </a:fld>
            <a:endParaRPr lang="fi-FI"/>
          </a:p>
        </p:txBody>
      </p:sp>
    </p:spTree>
    <p:extLst>
      <p:ext uri="{BB962C8B-B14F-4D97-AF65-F5344CB8AC3E}">
        <p14:creationId xmlns:p14="http://schemas.microsoft.com/office/powerpoint/2010/main" val="2595425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71D393-025F-1933-B01F-D2CEDD260F7B}"/>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ED8545B1-6FA6-BF84-79E7-7ACC79D4E1A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1F0DE76A-0265-5F11-80D6-545A33309F3F}"/>
              </a:ext>
            </a:extLst>
          </p:cNvPr>
          <p:cNvSpPr>
            <a:spLocks noGrp="1"/>
          </p:cNvSpPr>
          <p:nvPr>
            <p:ph type="dt" sz="half" idx="10"/>
          </p:nvPr>
        </p:nvSpPr>
        <p:spPr/>
        <p:txBody>
          <a:bodyPr/>
          <a:lstStyle/>
          <a:p>
            <a:fld id="{3ACB72DE-862A-4502-A902-0A5A3F443CBE}" type="datetimeFigureOut">
              <a:rPr lang="fi-FI" smtClean="0"/>
              <a:t>4.9.2024</a:t>
            </a:fld>
            <a:endParaRPr lang="fi-FI"/>
          </a:p>
        </p:txBody>
      </p:sp>
      <p:sp>
        <p:nvSpPr>
          <p:cNvPr id="5" name="Alatunnisteen paikkamerkki 4">
            <a:extLst>
              <a:ext uri="{FF2B5EF4-FFF2-40B4-BE49-F238E27FC236}">
                <a16:creationId xmlns:a16="http://schemas.microsoft.com/office/drawing/2014/main" id="{0A91B75D-BAC1-C78F-99D5-A6BFF2B0116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47A45B5-444A-C404-50D6-4D2CAF9949B8}"/>
              </a:ext>
            </a:extLst>
          </p:cNvPr>
          <p:cNvSpPr>
            <a:spLocks noGrp="1"/>
          </p:cNvSpPr>
          <p:nvPr>
            <p:ph type="sldNum" sz="quarter" idx="12"/>
          </p:nvPr>
        </p:nvSpPr>
        <p:spPr/>
        <p:txBody>
          <a:bodyPr/>
          <a:lstStyle/>
          <a:p>
            <a:fld id="{6BE20881-1EFD-4808-90F9-44A753AB2A3D}" type="slidenum">
              <a:rPr lang="fi-FI" smtClean="0"/>
              <a:t>‹#›</a:t>
            </a:fld>
            <a:endParaRPr lang="fi-FI"/>
          </a:p>
        </p:txBody>
      </p:sp>
    </p:spTree>
    <p:extLst>
      <p:ext uri="{BB962C8B-B14F-4D97-AF65-F5344CB8AC3E}">
        <p14:creationId xmlns:p14="http://schemas.microsoft.com/office/powerpoint/2010/main" val="478871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8E9EF7-D1A4-0ADF-C7BC-83638FE2A7A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723C7CBD-A01C-0E93-6C2A-2F6FD5AC1A42}"/>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21AB63A-13CD-BD59-5612-B4644765549B}"/>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621B80AF-FBAC-C766-1942-A389A0965D5F}"/>
              </a:ext>
            </a:extLst>
          </p:cNvPr>
          <p:cNvSpPr>
            <a:spLocks noGrp="1"/>
          </p:cNvSpPr>
          <p:nvPr>
            <p:ph type="dt" sz="half" idx="10"/>
          </p:nvPr>
        </p:nvSpPr>
        <p:spPr/>
        <p:txBody>
          <a:bodyPr/>
          <a:lstStyle/>
          <a:p>
            <a:fld id="{3ACB72DE-862A-4502-A902-0A5A3F443CBE}" type="datetimeFigureOut">
              <a:rPr lang="fi-FI" smtClean="0"/>
              <a:t>4.9.2024</a:t>
            </a:fld>
            <a:endParaRPr lang="fi-FI"/>
          </a:p>
        </p:txBody>
      </p:sp>
      <p:sp>
        <p:nvSpPr>
          <p:cNvPr id="6" name="Alatunnisteen paikkamerkki 5">
            <a:extLst>
              <a:ext uri="{FF2B5EF4-FFF2-40B4-BE49-F238E27FC236}">
                <a16:creationId xmlns:a16="http://schemas.microsoft.com/office/drawing/2014/main" id="{179C5F46-1BE8-8D57-ACA8-F8169763EFA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481768D-B0C2-8A3E-E849-ED252A0C39D4}"/>
              </a:ext>
            </a:extLst>
          </p:cNvPr>
          <p:cNvSpPr>
            <a:spLocks noGrp="1"/>
          </p:cNvSpPr>
          <p:nvPr>
            <p:ph type="sldNum" sz="quarter" idx="12"/>
          </p:nvPr>
        </p:nvSpPr>
        <p:spPr/>
        <p:txBody>
          <a:bodyPr/>
          <a:lstStyle/>
          <a:p>
            <a:fld id="{6BE20881-1EFD-4808-90F9-44A753AB2A3D}" type="slidenum">
              <a:rPr lang="fi-FI" smtClean="0"/>
              <a:t>‹#›</a:t>
            </a:fld>
            <a:endParaRPr lang="fi-FI"/>
          </a:p>
        </p:txBody>
      </p:sp>
    </p:spTree>
    <p:extLst>
      <p:ext uri="{BB962C8B-B14F-4D97-AF65-F5344CB8AC3E}">
        <p14:creationId xmlns:p14="http://schemas.microsoft.com/office/powerpoint/2010/main" val="667467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BFBF077-3E3A-D52B-4A57-CAB200AC6AC9}"/>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EB22F059-F507-03DA-00F9-EBF59AB5D2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7E183CC-7597-8870-40C0-F0B105327AB0}"/>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7B48B20-B088-F972-5A7F-7834F9E59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2A5F4FE5-AA5C-EA01-6654-117B6FA97860}"/>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2F3AE95D-121F-E984-F728-6D842484C597}"/>
              </a:ext>
            </a:extLst>
          </p:cNvPr>
          <p:cNvSpPr>
            <a:spLocks noGrp="1"/>
          </p:cNvSpPr>
          <p:nvPr>
            <p:ph type="dt" sz="half" idx="10"/>
          </p:nvPr>
        </p:nvSpPr>
        <p:spPr/>
        <p:txBody>
          <a:bodyPr/>
          <a:lstStyle/>
          <a:p>
            <a:fld id="{3ACB72DE-862A-4502-A902-0A5A3F443CBE}" type="datetimeFigureOut">
              <a:rPr lang="fi-FI" smtClean="0"/>
              <a:t>4.9.2024</a:t>
            </a:fld>
            <a:endParaRPr lang="fi-FI"/>
          </a:p>
        </p:txBody>
      </p:sp>
      <p:sp>
        <p:nvSpPr>
          <p:cNvPr id="8" name="Alatunnisteen paikkamerkki 7">
            <a:extLst>
              <a:ext uri="{FF2B5EF4-FFF2-40B4-BE49-F238E27FC236}">
                <a16:creationId xmlns:a16="http://schemas.microsoft.com/office/drawing/2014/main" id="{444F78E7-0FE6-B60F-9961-56D46DAD8688}"/>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05B0D639-483C-9E08-43C5-48C20175A71E}"/>
              </a:ext>
            </a:extLst>
          </p:cNvPr>
          <p:cNvSpPr>
            <a:spLocks noGrp="1"/>
          </p:cNvSpPr>
          <p:nvPr>
            <p:ph type="sldNum" sz="quarter" idx="12"/>
          </p:nvPr>
        </p:nvSpPr>
        <p:spPr/>
        <p:txBody>
          <a:bodyPr/>
          <a:lstStyle/>
          <a:p>
            <a:fld id="{6BE20881-1EFD-4808-90F9-44A753AB2A3D}" type="slidenum">
              <a:rPr lang="fi-FI" smtClean="0"/>
              <a:t>‹#›</a:t>
            </a:fld>
            <a:endParaRPr lang="fi-FI"/>
          </a:p>
        </p:txBody>
      </p:sp>
    </p:spTree>
    <p:extLst>
      <p:ext uri="{BB962C8B-B14F-4D97-AF65-F5344CB8AC3E}">
        <p14:creationId xmlns:p14="http://schemas.microsoft.com/office/powerpoint/2010/main" val="359858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8E7F10-85B7-7878-8B62-6943F98B6187}"/>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6C481B1-5014-830A-906B-681424634CF7}"/>
              </a:ext>
            </a:extLst>
          </p:cNvPr>
          <p:cNvSpPr>
            <a:spLocks noGrp="1"/>
          </p:cNvSpPr>
          <p:nvPr>
            <p:ph type="dt" sz="half" idx="10"/>
          </p:nvPr>
        </p:nvSpPr>
        <p:spPr/>
        <p:txBody>
          <a:bodyPr/>
          <a:lstStyle/>
          <a:p>
            <a:fld id="{3ACB72DE-862A-4502-A902-0A5A3F443CBE}" type="datetimeFigureOut">
              <a:rPr lang="fi-FI" smtClean="0"/>
              <a:t>4.9.2024</a:t>
            </a:fld>
            <a:endParaRPr lang="fi-FI"/>
          </a:p>
        </p:txBody>
      </p:sp>
      <p:sp>
        <p:nvSpPr>
          <p:cNvPr id="4" name="Alatunnisteen paikkamerkki 3">
            <a:extLst>
              <a:ext uri="{FF2B5EF4-FFF2-40B4-BE49-F238E27FC236}">
                <a16:creationId xmlns:a16="http://schemas.microsoft.com/office/drawing/2014/main" id="{A8C5B66C-52D9-6B18-B352-9CA2A26E649E}"/>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7A589BB7-479B-C9E0-49F0-0FAF4E9E9652}"/>
              </a:ext>
            </a:extLst>
          </p:cNvPr>
          <p:cNvSpPr>
            <a:spLocks noGrp="1"/>
          </p:cNvSpPr>
          <p:nvPr>
            <p:ph type="sldNum" sz="quarter" idx="12"/>
          </p:nvPr>
        </p:nvSpPr>
        <p:spPr/>
        <p:txBody>
          <a:bodyPr/>
          <a:lstStyle/>
          <a:p>
            <a:fld id="{6BE20881-1EFD-4808-90F9-44A753AB2A3D}" type="slidenum">
              <a:rPr lang="fi-FI" smtClean="0"/>
              <a:t>‹#›</a:t>
            </a:fld>
            <a:endParaRPr lang="fi-FI"/>
          </a:p>
        </p:txBody>
      </p:sp>
    </p:spTree>
    <p:extLst>
      <p:ext uri="{BB962C8B-B14F-4D97-AF65-F5344CB8AC3E}">
        <p14:creationId xmlns:p14="http://schemas.microsoft.com/office/powerpoint/2010/main" val="39747709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1CDFC7D-51A7-B673-146C-F49D3AE754DE}"/>
              </a:ext>
            </a:extLst>
          </p:cNvPr>
          <p:cNvSpPr>
            <a:spLocks noGrp="1"/>
          </p:cNvSpPr>
          <p:nvPr>
            <p:ph type="dt" sz="half" idx="10"/>
          </p:nvPr>
        </p:nvSpPr>
        <p:spPr/>
        <p:txBody>
          <a:bodyPr/>
          <a:lstStyle/>
          <a:p>
            <a:fld id="{3ACB72DE-862A-4502-A902-0A5A3F443CBE}" type="datetimeFigureOut">
              <a:rPr lang="fi-FI" smtClean="0"/>
              <a:t>4.9.2024</a:t>
            </a:fld>
            <a:endParaRPr lang="fi-FI"/>
          </a:p>
        </p:txBody>
      </p:sp>
      <p:sp>
        <p:nvSpPr>
          <p:cNvPr id="3" name="Alatunnisteen paikkamerkki 2">
            <a:extLst>
              <a:ext uri="{FF2B5EF4-FFF2-40B4-BE49-F238E27FC236}">
                <a16:creationId xmlns:a16="http://schemas.microsoft.com/office/drawing/2014/main" id="{0F2DECE4-4484-933E-6970-75252D0EE085}"/>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08ADDB0C-5E70-D4E6-F6AE-8BF33C3055B8}"/>
              </a:ext>
            </a:extLst>
          </p:cNvPr>
          <p:cNvSpPr>
            <a:spLocks noGrp="1"/>
          </p:cNvSpPr>
          <p:nvPr>
            <p:ph type="sldNum" sz="quarter" idx="12"/>
          </p:nvPr>
        </p:nvSpPr>
        <p:spPr/>
        <p:txBody>
          <a:bodyPr/>
          <a:lstStyle/>
          <a:p>
            <a:fld id="{6BE20881-1EFD-4808-90F9-44A753AB2A3D}" type="slidenum">
              <a:rPr lang="fi-FI" smtClean="0"/>
              <a:t>‹#›</a:t>
            </a:fld>
            <a:endParaRPr lang="fi-FI"/>
          </a:p>
        </p:txBody>
      </p:sp>
    </p:spTree>
    <p:extLst>
      <p:ext uri="{BB962C8B-B14F-4D97-AF65-F5344CB8AC3E}">
        <p14:creationId xmlns:p14="http://schemas.microsoft.com/office/powerpoint/2010/main" val="2861030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0AF8C3-46D3-841A-B43E-BE0CBD8AEDE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AA028F60-ED56-5A11-631D-E9356CF732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DE58161-F908-DBD9-396D-6A83A90075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F52D2C94-494D-9A19-ED17-E819071DC911}"/>
              </a:ext>
            </a:extLst>
          </p:cNvPr>
          <p:cNvSpPr>
            <a:spLocks noGrp="1"/>
          </p:cNvSpPr>
          <p:nvPr>
            <p:ph type="dt" sz="half" idx="10"/>
          </p:nvPr>
        </p:nvSpPr>
        <p:spPr/>
        <p:txBody>
          <a:bodyPr/>
          <a:lstStyle/>
          <a:p>
            <a:fld id="{3ACB72DE-862A-4502-A902-0A5A3F443CBE}" type="datetimeFigureOut">
              <a:rPr lang="fi-FI" smtClean="0"/>
              <a:t>4.9.2024</a:t>
            </a:fld>
            <a:endParaRPr lang="fi-FI"/>
          </a:p>
        </p:txBody>
      </p:sp>
      <p:sp>
        <p:nvSpPr>
          <p:cNvPr id="6" name="Alatunnisteen paikkamerkki 5">
            <a:extLst>
              <a:ext uri="{FF2B5EF4-FFF2-40B4-BE49-F238E27FC236}">
                <a16:creationId xmlns:a16="http://schemas.microsoft.com/office/drawing/2014/main" id="{15900A68-6651-1215-DC95-6B3A9A445AB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6DA4DF7-0FD7-9BE7-8461-B57DD46D7372}"/>
              </a:ext>
            </a:extLst>
          </p:cNvPr>
          <p:cNvSpPr>
            <a:spLocks noGrp="1"/>
          </p:cNvSpPr>
          <p:nvPr>
            <p:ph type="sldNum" sz="quarter" idx="12"/>
          </p:nvPr>
        </p:nvSpPr>
        <p:spPr/>
        <p:txBody>
          <a:bodyPr/>
          <a:lstStyle/>
          <a:p>
            <a:fld id="{6BE20881-1EFD-4808-90F9-44A753AB2A3D}" type="slidenum">
              <a:rPr lang="fi-FI" smtClean="0"/>
              <a:t>‹#›</a:t>
            </a:fld>
            <a:endParaRPr lang="fi-FI"/>
          </a:p>
        </p:txBody>
      </p:sp>
    </p:spTree>
    <p:extLst>
      <p:ext uri="{BB962C8B-B14F-4D97-AF65-F5344CB8AC3E}">
        <p14:creationId xmlns:p14="http://schemas.microsoft.com/office/powerpoint/2010/main" val="36593882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C45493-C3AD-1818-9763-9865F87E61E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D4834790-1055-D407-D315-87D5A8A9EC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19689E83-A67B-D994-3EE8-A077F50A53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E96265F-9B19-610C-A314-310D562F2F0E}"/>
              </a:ext>
            </a:extLst>
          </p:cNvPr>
          <p:cNvSpPr>
            <a:spLocks noGrp="1"/>
          </p:cNvSpPr>
          <p:nvPr>
            <p:ph type="dt" sz="half" idx="10"/>
          </p:nvPr>
        </p:nvSpPr>
        <p:spPr/>
        <p:txBody>
          <a:bodyPr/>
          <a:lstStyle/>
          <a:p>
            <a:fld id="{3ACB72DE-862A-4502-A902-0A5A3F443CBE}" type="datetimeFigureOut">
              <a:rPr lang="fi-FI" smtClean="0"/>
              <a:t>4.9.2024</a:t>
            </a:fld>
            <a:endParaRPr lang="fi-FI"/>
          </a:p>
        </p:txBody>
      </p:sp>
      <p:sp>
        <p:nvSpPr>
          <p:cNvPr id="6" name="Alatunnisteen paikkamerkki 5">
            <a:extLst>
              <a:ext uri="{FF2B5EF4-FFF2-40B4-BE49-F238E27FC236}">
                <a16:creationId xmlns:a16="http://schemas.microsoft.com/office/drawing/2014/main" id="{6116F2BE-8BE4-4634-5DBA-43373B8ED6D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F02AB1B-4929-4DDD-489B-6DA7D699D642}"/>
              </a:ext>
            </a:extLst>
          </p:cNvPr>
          <p:cNvSpPr>
            <a:spLocks noGrp="1"/>
          </p:cNvSpPr>
          <p:nvPr>
            <p:ph type="sldNum" sz="quarter" idx="12"/>
          </p:nvPr>
        </p:nvSpPr>
        <p:spPr/>
        <p:txBody>
          <a:bodyPr/>
          <a:lstStyle/>
          <a:p>
            <a:fld id="{6BE20881-1EFD-4808-90F9-44A753AB2A3D}" type="slidenum">
              <a:rPr lang="fi-FI" smtClean="0"/>
              <a:t>‹#›</a:t>
            </a:fld>
            <a:endParaRPr lang="fi-FI"/>
          </a:p>
        </p:txBody>
      </p:sp>
    </p:spTree>
    <p:extLst>
      <p:ext uri="{BB962C8B-B14F-4D97-AF65-F5344CB8AC3E}">
        <p14:creationId xmlns:p14="http://schemas.microsoft.com/office/powerpoint/2010/main" val="3736004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969111-4E24-4D26-5C28-65284D0582C2}"/>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0E904107-0550-0505-BADC-79DD98DEBB18}"/>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EFBDC6D-D555-20C6-63C0-ADB8028D231F}"/>
              </a:ext>
            </a:extLst>
          </p:cNvPr>
          <p:cNvSpPr>
            <a:spLocks noGrp="1"/>
          </p:cNvSpPr>
          <p:nvPr>
            <p:ph type="dt" sz="half" idx="10"/>
          </p:nvPr>
        </p:nvSpPr>
        <p:spPr/>
        <p:txBody>
          <a:bodyPr/>
          <a:lstStyle/>
          <a:p>
            <a:fld id="{3ACB72DE-862A-4502-A902-0A5A3F443CBE}" type="datetimeFigureOut">
              <a:rPr lang="fi-FI" smtClean="0"/>
              <a:t>4.9.2024</a:t>
            </a:fld>
            <a:endParaRPr lang="fi-FI"/>
          </a:p>
        </p:txBody>
      </p:sp>
      <p:sp>
        <p:nvSpPr>
          <p:cNvPr id="5" name="Alatunnisteen paikkamerkki 4">
            <a:extLst>
              <a:ext uri="{FF2B5EF4-FFF2-40B4-BE49-F238E27FC236}">
                <a16:creationId xmlns:a16="http://schemas.microsoft.com/office/drawing/2014/main" id="{52EA997C-E0D0-C230-ED76-47E7D314843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26CE372-470F-64AB-9A23-DB45E896E77F}"/>
              </a:ext>
            </a:extLst>
          </p:cNvPr>
          <p:cNvSpPr>
            <a:spLocks noGrp="1"/>
          </p:cNvSpPr>
          <p:nvPr>
            <p:ph type="sldNum" sz="quarter" idx="12"/>
          </p:nvPr>
        </p:nvSpPr>
        <p:spPr/>
        <p:txBody>
          <a:bodyPr/>
          <a:lstStyle/>
          <a:p>
            <a:fld id="{6BE20881-1EFD-4808-90F9-44A753AB2A3D}" type="slidenum">
              <a:rPr lang="fi-FI" smtClean="0"/>
              <a:t>‹#›</a:t>
            </a:fld>
            <a:endParaRPr lang="fi-FI"/>
          </a:p>
        </p:txBody>
      </p:sp>
    </p:spTree>
    <p:extLst>
      <p:ext uri="{BB962C8B-B14F-4D97-AF65-F5344CB8AC3E}">
        <p14:creationId xmlns:p14="http://schemas.microsoft.com/office/powerpoint/2010/main" val="3473759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7442EFC1-B904-68F8-4AEE-A6F8B6EE1083}"/>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00AC7D61-A33E-54B9-8B87-4F8C20E5A160}"/>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9792AA3-F5EF-CC1F-A5B9-D838D6481D33}"/>
              </a:ext>
            </a:extLst>
          </p:cNvPr>
          <p:cNvSpPr>
            <a:spLocks noGrp="1"/>
          </p:cNvSpPr>
          <p:nvPr>
            <p:ph type="dt" sz="half" idx="10"/>
          </p:nvPr>
        </p:nvSpPr>
        <p:spPr/>
        <p:txBody>
          <a:bodyPr/>
          <a:lstStyle/>
          <a:p>
            <a:fld id="{3ACB72DE-862A-4502-A902-0A5A3F443CBE}" type="datetimeFigureOut">
              <a:rPr lang="fi-FI" smtClean="0"/>
              <a:t>4.9.2024</a:t>
            </a:fld>
            <a:endParaRPr lang="fi-FI"/>
          </a:p>
        </p:txBody>
      </p:sp>
      <p:sp>
        <p:nvSpPr>
          <p:cNvPr id="5" name="Alatunnisteen paikkamerkki 4">
            <a:extLst>
              <a:ext uri="{FF2B5EF4-FFF2-40B4-BE49-F238E27FC236}">
                <a16:creationId xmlns:a16="http://schemas.microsoft.com/office/drawing/2014/main" id="{C21F29FE-FB9C-AD46-B141-96B9333C30B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005BC4B-67B3-DF12-384F-B8ACEC55B043}"/>
              </a:ext>
            </a:extLst>
          </p:cNvPr>
          <p:cNvSpPr>
            <a:spLocks noGrp="1"/>
          </p:cNvSpPr>
          <p:nvPr>
            <p:ph type="sldNum" sz="quarter" idx="12"/>
          </p:nvPr>
        </p:nvSpPr>
        <p:spPr/>
        <p:txBody>
          <a:bodyPr/>
          <a:lstStyle/>
          <a:p>
            <a:fld id="{6BE20881-1EFD-4808-90F9-44A753AB2A3D}" type="slidenum">
              <a:rPr lang="fi-FI" smtClean="0"/>
              <a:t>‹#›</a:t>
            </a:fld>
            <a:endParaRPr lang="fi-FI"/>
          </a:p>
        </p:txBody>
      </p:sp>
    </p:spTree>
    <p:extLst>
      <p:ext uri="{BB962C8B-B14F-4D97-AF65-F5344CB8AC3E}">
        <p14:creationId xmlns:p14="http://schemas.microsoft.com/office/powerpoint/2010/main" val="360118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fi-FI"/>
              <a:t>Muokkaa ots. perustyyl. napsautt.</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pPr rtl="0"/>
            <a:fld id="{8652DA38-3302-414B-8ACF-9D947F1B474C}" type="datetime1">
              <a:rPr lang="fi-FI" noProof="0" smtClean="0"/>
              <a:t>4.9.2024</a:t>
            </a:fld>
            <a:endParaRPr lang="fi-FI" noProof="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pPr rtl="0"/>
            <a:endParaRPr lang="fi-FI" noProof="0"/>
          </a:p>
        </p:txBody>
      </p:sp>
      <p:sp>
        <p:nvSpPr>
          <p:cNvPr id="6" name="Slide Number Placeholder 5"/>
          <p:cNvSpPr>
            <a:spLocks noGrp="1"/>
          </p:cNvSpPr>
          <p:nvPr>
            <p:ph type="sldNum" sz="quarter" idx="12"/>
          </p:nvPr>
        </p:nvSpPr>
        <p:spPr>
          <a:xfrm>
            <a:off x="8604504" y="5211060"/>
            <a:ext cx="2112264" cy="228600"/>
          </a:xfrm>
        </p:spPr>
        <p:txBody>
          <a:bodyPr/>
          <a:lstStyle/>
          <a:p>
            <a:pPr rtl="0"/>
            <a:fld id="{4FAB73BC-B049-4115-A692-8D63A059BFB8}" type="slidenum">
              <a:rPr lang="fi-FI" noProof="0" smtClean="0"/>
              <a:t>‹#›</a:t>
            </a:fld>
            <a:endParaRPr lang="fi-FI" noProof="0"/>
          </a:p>
        </p:txBody>
      </p:sp>
    </p:spTree>
    <p:extLst>
      <p:ext uri="{BB962C8B-B14F-4D97-AF65-F5344CB8AC3E}">
        <p14:creationId xmlns:p14="http://schemas.microsoft.com/office/powerpoint/2010/main" val="35812085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pPr rtl="0"/>
            <a:fld id="{988AFCE1-F931-4684-9D5E-292B43C1F9C8}" type="datetime1">
              <a:rPr lang="fi-FI" noProof="0" smtClean="0"/>
              <a:t>4.9.2024</a:t>
            </a:fld>
            <a:endParaRPr lang="fi-FI" noProof="0" dirty="0"/>
          </a:p>
        </p:txBody>
      </p:sp>
      <p:sp>
        <p:nvSpPr>
          <p:cNvPr id="6" name="Footer Placeholder 5"/>
          <p:cNvSpPr>
            <a:spLocks noGrp="1"/>
          </p:cNvSpPr>
          <p:nvPr>
            <p:ph type="ftr" sz="quarter" idx="11"/>
          </p:nvPr>
        </p:nvSpPr>
        <p:spPr/>
        <p:txBody>
          <a:bodyPr/>
          <a:lstStyle/>
          <a:p>
            <a:pPr rtl="0"/>
            <a:endParaRPr lang="fi-FI" noProof="0"/>
          </a:p>
        </p:txBody>
      </p:sp>
      <p:sp>
        <p:nvSpPr>
          <p:cNvPr id="7" name="Slide Number Placeholder 6"/>
          <p:cNvSpPr>
            <a:spLocks noGrp="1"/>
          </p:cNvSpPr>
          <p:nvPr>
            <p:ph type="sldNum" sz="quarter" idx="12"/>
          </p:nvPr>
        </p:nvSpPr>
        <p:spPr/>
        <p:txBody>
          <a:bodyPr/>
          <a:lstStyle/>
          <a:p>
            <a:pPr rtl="0"/>
            <a:fld id="{4FAB73BC-B049-4115-A692-8D63A059BFB8}" type="slidenum">
              <a:rPr lang="fi-FI" noProof="0" smtClean="0"/>
              <a:pPr/>
              <a:t>‹#›</a:t>
            </a:fld>
            <a:endParaRPr lang="fi-FI" noProof="0"/>
          </a:p>
        </p:txBody>
      </p:sp>
    </p:spTree>
    <p:extLst>
      <p:ext uri="{BB962C8B-B14F-4D97-AF65-F5344CB8AC3E}">
        <p14:creationId xmlns:p14="http://schemas.microsoft.com/office/powerpoint/2010/main" val="149066269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pPr rtl="0"/>
            <a:fld id="{5FEB94EA-ED06-4A24-ABAB-48401694D3E5}" type="datetime1">
              <a:rPr lang="fi-FI" noProof="0" smtClean="0"/>
              <a:t>4.9.2024</a:t>
            </a:fld>
            <a:endParaRPr lang="fi-FI" noProof="0"/>
          </a:p>
        </p:txBody>
      </p:sp>
      <p:sp>
        <p:nvSpPr>
          <p:cNvPr id="8" name="Footer Placeholder 7"/>
          <p:cNvSpPr>
            <a:spLocks noGrp="1"/>
          </p:cNvSpPr>
          <p:nvPr>
            <p:ph type="ftr" sz="quarter" idx="11"/>
          </p:nvPr>
        </p:nvSpPr>
        <p:spPr/>
        <p:txBody>
          <a:bodyPr/>
          <a:lstStyle/>
          <a:p>
            <a:pPr rtl="0"/>
            <a:endParaRPr lang="fi-FI" noProof="0"/>
          </a:p>
        </p:txBody>
      </p:sp>
      <p:sp>
        <p:nvSpPr>
          <p:cNvPr id="9" name="Slide Number Placeholder 8"/>
          <p:cNvSpPr>
            <a:spLocks noGrp="1"/>
          </p:cNvSpPr>
          <p:nvPr>
            <p:ph type="sldNum" sz="quarter" idx="12"/>
          </p:nvPr>
        </p:nvSpPr>
        <p:spPr/>
        <p:txBody>
          <a:bodyPr/>
          <a:lstStyle/>
          <a:p>
            <a:pPr rtl="0"/>
            <a:fld id="{4FAB73BC-B049-4115-A692-8D63A059BFB8}" type="slidenum">
              <a:rPr lang="fi-FI" noProof="0" smtClean="0"/>
              <a:t>‹#›</a:t>
            </a:fld>
            <a:endParaRPr lang="fi-FI" noProof="0"/>
          </a:p>
        </p:txBody>
      </p:sp>
    </p:spTree>
    <p:extLst>
      <p:ext uri="{BB962C8B-B14F-4D97-AF65-F5344CB8AC3E}">
        <p14:creationId xmlns:p14="http://schemas.microsoft.com/office/powerpoint/2010/main" val="270234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pPr rtl="0"/>
            <a:fld id="{4C805C4F-3992-4AC4-A1A1-F138785D3E2A}" type="datetime1">
              <a:rPr lang="fi-FI" noProof="0" smtClean="0"/>
              <a:t>4.9.2024</a:t>
            </a:fld>
            <a:endParaRPr lang="fi-FI" noProof="0"/>
          </a:p>
        </p:txBody>
      </p:sp>
      <p:sp>
        <p:nvSpPr>
          <p:cNvPr id="4" name="Footer Placeholder 3"/>
          <p:cNvSpPr>
            <a:spLocks noGrp="1"/>
          </p:cNvSpPr>
          <p:nvPr>
            <p:ph type="ftr" sz="quarter" idx="11"/>
          </p:nvPr>
        </p:nvSpPr>
        <p:spPr/>
        <p:txBody>
          <a:bodyPr/>
          <a:lstStyle/>
          <a:p>
            <a:pPr rtl="0"/>
            <a:endParaRPr lang="fi-FI" noProof="0"/>
          </a:p>
        </p:txBody>
      </p:sp>
      <p:sp>
        <p:nvSpPr>
          <p:cNvPr id="5" name="Slide Number Placeholder 4"/>
          <p:cNvSpPr>
            <a:spLocks noGrp="1"/>
          </p:cNvSpPr>
          <p:nvPr>
            <p:ph type="sldNum" sz="quarter" idx="12"/>
          </p:nvPr>
        </p:nvSpPr>
        <p:spPr/>
        <p:txBody>
          <a:bodyPr/>
          <a:lstStyle/>
          <a:p>
            <a:pPr rtl="0"/>
            <a:fld id="{4FAB73BC-B049-4115-A692-8D63A059BFB8}" type="slidenum">
              <a:rPr lang="fi-FI" noProof="0" smtClean="0"/>
              <a:t>‹#›</a:t>
            </a:fld>
            <a:endParaRPr lang="fi-FI" noProof="0"/>
          </a:p>
        </p:txBody>
      </p:sp>
    </p:spTree>
    <p:extLst>
      <p:ext uri="{BB962C8B-B14F-4D97-AF65-F5344CB8AC3E}">
        <p14:creationId xmlns:p14="http://schemas.microsoft.com/office/powerpoint/2010/main" val="3397916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1CF18E7E-DEA2-4938-983B-2EBC51B6068F}" type="datetime1">
              <a:rPr lang="fi-FI" noProof="0" smtClean="0"/>
              <a:t>4.9.2024</a:t>
            </a:fld>
            <a:endParaRPr lang="fi-FI" noProof="0"/>
          </a:p>
        </p:txBody>
      </p:sp>
      <p:sp>
        <p:nvSpPr>
          <p:cNvPr id="3" name="Footer Placeholder 2"/>
          <p:cNvSpPr>
            <a:spLocks noGrp="1"/>
          </p:cNvSpPr>
          <p:nvPr>
            <p:ph type="ftr" sz="quarter" idx="11"/>
          </p:nvPr>
        </p:nvSpPr>
        <p:spPr/>
        <p:txBody>
          <a:bodyPr/>
          <a:lstStyle/>
          <a:p>
            <a:pPr rtl="0"/>
            <a:endParaRPr lang="fi-FI" noProof="0"/>
          </a:p>
        </p:txBody>
      </p:sp>
      <p:sp>
        <p:nvSpPr>
          <p:cNvPr id="4" name="Slide Number Placeholder 3"/>
          <p:cNvSpPr>
            <a:spLocks noGrp="1"/>
          </p:cNvSpPr>
          <p:nvPr>
            <p:ph type="sldNum" sz="quarter" idx="12"/>
          </p:nvPr>
        </p:nvSpPr>
        <p:spPr/>
        <p:txBody>
          <a:bodyPr/>
          <a:lstStyle/>
          <a:p>
            <a:pPr rtl="0"/>
            <a:fld id="{4FAB73BC-B049-4115-A692-8D63A059BFB8}" type="slidenum">
              <a:rPr lang="fi-FI" noProof="0" smtClean="0"/>
              <a:t>‹#›</a:t>
            </a:fld>
            <a:endParaRPr lang="fi-FI" noProof="0"/>
          </a:p>
        </p:txBody>
      </p:sp>
    </p:spTree>
    <p:extLst>
      <p:ext uri="{BB962C8B-B14F-4D97-AF65-F5344CB8AC3E}">
        <p14:creationId xmlns:p14="http://schemas.microsoft.com/office/powerpoint/2010/main" val="2301168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Kuvatekstillinen sisältö">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fi-FI"/>
              <a:t>Muokkaa ots. perustyyl. napsautt.</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8" name="Date Placeholder 7"/>
          <p:cNvSpPr>
            <a:spLocks noGrp="1"/>
          </p:cNvSpPr>
          <p:nvPr>
            <p:ph type="dt" sz="half" idx="10"/>
          </p:nvPr>
        </p:nvSpPr>
        <p:spPr/>
        <p:txBody>
          <a:bodyPr/>
          <a:lstStyle/>
          <a:p>
            <a:pPr rtl="0"/>
            <a:fld id="{988AFCE1-F931-4684-9D5E-292B43C1F9C8}" type="datetime1">
              <a:rPr lang="fi-FI" noProof="0" smtClean="0"/>
              <a:t>4.9.2024</a:t>
            </a:fld>
            <a:endParaRPr lang="fi-FI" noProof="0" dirty="0"/>
          </a:p>
        </p:txBody>
      </p:sp>
      <p:sp>
        <p:nvSpPr>
          <p:cNvPr id="9" name="Footer Placeholder 8"/>
          <p:cNvSpPr>
            <a:spLocks noGrp="1"/>
          </p:cNvSpPr>
          <p:nvPr>
            <p:ph type="ftr" sz="quarter" idx="11"/>
          </p:nvPr>
        </p:nvSpPr>
        <p:spPr/>
        <p:txBody>
          <a:bodyPr/>
          <a:lstStyle>
            <a:lvl1pPr algn="r">
              <a:defRPr/>
            </a:lvl1pPr>
          </a:lstStyle>
          <a:p>
            <a:pPr rtl="0"/>
            <a:endParaRPr lang="fi-FI" noProof="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pPr rtl="0"/>
            <a:fld id="{4FAB73BC-B049-4115-A692-8D63A059BFB8}" type="slidenum">
              <a:rPr lang="fi-FI" noProof="0" smtClean="0"/>
              <a:pPr/>
              <a:t>‹#›</a:t>
            </a:fld>
            <a:endParaRPr lang="fi-FI" noProof="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7355531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fi-FI"/>
              <a:t>Muokkaa ots. perustyyl. napsautt.</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pPr rtl="0"/>
            <a:fld id="{988AFCE1-F931-4684-9D5E-292B43C1F9C8}" type="datetime1">
              <a:rPr lang="fi-FI" noProof="0" smtClean="0"/>
              <a:t>4.9.2024</a:t>
            </a:fld>
            <a:endParaRPr lang="fi-FI" noProof="0"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pPr rtl="0"/>
            <a:endParaRPr lang="fi-FI" noProof="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pPr rtl="0"/>
            <a:fld id="{4FAB73BC-B049-4115-A692-8D63A059BFB8}" type="slidenum">
              <a:rPr lang="fi-FI" noProof="0" smtClean="0"/>
              <a:pPr/>
              <a:t>‹#›</a:t>
            </a:fld>
            <a:endParaRPr lang="fi-FI" noProof="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183131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pPr rtl="0"/>
            <a:fld id="{988AFCE1-F931-4684-9D5E-292B43C1F9C8}" type="datetime1">
              <a:rPr lang="fi-FI" noProof="0" smtClean="0"/>
              <a:t>4.9.2024</a:t>
            </a:fld>
            <a:endParaRPr lang="fi-FI" noProof="0"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pPr rtl="0"/>
            <a:endParaRPr lang="fi-FI" noProof="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pPr rtl="0"/>
            <a:fld id="{4FAB73BC-B049-4115-A692-8D63A059BFB8}" type="slidenum">
              <a:rPr lang="fi-FI" noProof="0" smtClean="0"/>
              <a:pPr/>
              <a:t>‹#›</a:t>
            </a:fld>
            <a:endParaRPr lang="fi-FI" noProof="0"/>
          </a:p>
        </p:txBody>
      </p:sp>
    </p:spTree>
    <p:extLst>
      <p:ext uri="{BB962C8B-B14F-4D97-AF65-F5344CB8AC3E}">
        <p14:creationId xmlns:p14="http://schemas.microsoft.com/office/powerpoint/2010/main" val="360468293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4" r:id="rId12"/>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58837EC-EFC4-4707-9983-D0F1A94A21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6286712A-2156-4F94-ABE4-D3591B7DDB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216F2611-3204-49D2-8036-7F51F725DD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C23F7B-E56E-46CD-9032-8A0E1474AB1F}" type="datetimeFigureOut">
              <a:rPr lang="fi-FI" smtClean="0"/>
              <a:t>4.9.2024</a:t>
            </a:fld>
            <a:endParaRPr lang="fi-FI"/>
          </a:p>
        </p:txBody>
      </p:sp>
      <p:sp>
        <p:nvSpPr>
          <p:cNvPr id="5" name="Alatunnisteen paikkamerkki 4">
            <a:extLst>
              <a:ext uri="{FF2B5EF4-FFF2-40B4-BE49-F238E27FC236}">
                <a16:creationId xmlns:a16="http://schemas.microsoft.com/office/drawing/2014/main" id="{E7269FDD-13EE-45C7-B459-AEC53E1F45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72F0454D-22F4-4F67-974B-8BBEC31023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C9E1A-2150-4D61-A077-77077617E7CF}" type="slidenum">
              <a:rPr lang="fi-FI" smtClean="0"/>
              <a:t>‹#›</a:t>
            </a:fld>
            <a:endParaRPr lang="fi-FI"/>
          </a:p>
        </p:txBody>
      </p:sp>
    </p:spTree>
    <p:extLst>
      <p:ext uri="{BB962C8B-B14F-4D97-AF65-F5344CB8AC3E}">
        <p14:creationId xmlns:p14="http://schemas.microsoft.com/office/powerpoint/2010/main" val="1565301513"/>
      </p:ext>
    </p:extLst>
  </p:cSld>
  <p:clrMap bg1="lt1" tx1="dk1" bg2="lt2" tx2="dk2" accent1="accent1" accent2="accent2" accent3="accent3" accent4="accent4" accent5="accent5" accent6="accent6" hlink="hlink" folHlink="folHlink"/>
  <p:sldLayoutIdLst>
    <p:sldLayoutId id="2147483857" r:id="rId1"/>
    <p:sldLayoutId id="21474838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45E8EDF0-F5C4-4283-B6F1-8F48B17721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CAA74364-4303-4405-B43E-FC5F4D4DFB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0C3E7B0-A549-4F0C-B94D-00B024A2A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AC89BE-E98F-4397-B269-16CA64ED0C28}" type="datetimeFigureOut">
              <a:rPr lang="fi-FI" smtClean="0"/>
              <a:t>4.9.2024</a:t>
            </a:fld>
            <a:endParaRPr lang="fi-FI"/>
          </a:p>
        </p:txBody>
      </p:sp>
      <p:sp>
        <p:nvSpPr>
          <p:cNvPr id="5" name="Alatunnisteen paikkamerkki 4">
            <a:extLst>
              <a:ext uri="{FF2B5EF4-FFF2-40B4-BE49-F238E27FC236}">
                <a16:creationId xmlns:a16="http://schemas.microsoft.com/office/drawing/2014/main" id="{8DD41237-C6CE-46AA-A53A-7AB2797A79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937F5622-4493-40EA-96F2-6491E0047C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B48B1-4E30-4FAD-978F-CF3D6DEC0DDA}" type="slidenum">
              <a:rPr lang="fi-FI" smtClean="0"/>
              <a:t>‹#›</a:t>
            </a:fld>
            <a:endParaRPr lang="fi-FI"/>
          </a:p>
        </p:txBody>
      </p:sp>
    </p:spTree>
    <p:extLst>
      <p:ext uri="{BB962C8B-B14F-4D97-AF65-F5344CB8AC3E}">
        <p14:creationId xmlns:p14="http://schemas.microsoft.com/office/powerpoint/2010/main" val="53722072"/>
      </p:ext>
    </p:extLst>
  </p:cSld>
  <p:clrMap bg1="lt1" tx1="dk1" bg2="lt2" tx2="dk2" accent1="accent1" accent2="accent2" accent3="accent3" accent4="accent4" accent5="accent5" accent6="accent6" hlink="hlink" folHlink="folHlink"/>
  <p:sldLayoutIdLst>
    <p:sldLayoutId id="2147483723" r:id="rId1"/>
    <p:sldLayoutId id="214748372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endParaRPr lang="en-US" dirty="0"/>
          </a:p>
        </p:txBody>
      </p:sp>
    </p:spTree>
    <p:extLst>
      <p:ext uri="{BB962C8B-B14F-4D97-AF65-F5344CB8AC3E}">
        <p14:creationId xmlns:p14="http://schemas.microsoft.com/office/powerpoint/2010/main" val="2993035294"/>
      </p:ext>
    </p:extLst>
  </p:cSld>
  <p:clrMap bg1="lt1" tx1="dk1" bg2="lt2" tx2="dk2" accent1="accent1" accent2="accent2" accent3="accent3" accent4="accent4" accent5="accent5" accent6="accent6" hlink="hlink" folHlink="folHlink"/>
  <p:sldLayoutIdLst>
    <p:sldLayoutId id="2147483715" r:id="rId1"/>
    <p:sldLayoutId id="2147483718" r:id="rId2"/>
  </p:sldLayoutIdLst>
  <p:txStyles>
    <p:titleStyle>
      <a:lvl1pPr algn="l" defTabSz="457200" rtl="0" eaLnBrk="1" latinLnBrk="0" hangingPunct="1">
        <a:lnSpc>
          <a:spcPts val="3300"/>
        </a:lnSpc>
        <a:spcBef>
          <a:spcPct val="0"/>
        </a:spcBef>
        <a:buNone/>
        <a:defRPr sz="3200" b="1" kern="1200">
          <a:solidFill>
            <a:schemeClr val="tx1"/>
          </a:solidFill>
          <a:latin typeface="Arial"/>
          <a:ea typeface="+mj-ea"/>
          <a:cs typeface="Arial"/>
        </a:defRPr>
      </a:lvl1pPr>
    </p:titleStyle>
    <p:bodyStyle>
      <a:lvl1pPr marL="177800" indent="-1778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1pPr>
      <a:lvl2pPr marL="576000" indent="-180000" algn="l" defTabSz="457200" rtl="0" eaLnBrk="1" latinLnBrk="0" hangingPunct="1">
        <a:lnSpc>
          <a:spcPts val="2100"/>
        </a:lnSpc>
        <a:spcBef>
          <a:spcPts val="0"/>
        </a:spcBef>
        <a:spcAft>
          <a:spcPts val="1200"/>
        </a:spcAft>
        <a:buFont typeface="Lucida Grande"/>
        <a:buChar char="–"/>
        <a:defRPr sz="1700" kern="1200">
          <a:solidFill>
            <a:schemeClr val="tx1"/>
          </a:solidFill>
          <a:latin typeface="Arial"/>
          <a:ea typeface="+mn-ea"/>
          <a:cs typeface="Arial"/>
        </a:defRPr>
      </a:lvl2pPr>
      <a:lvl3pPr marL="936000" indent="-180000" algn="l" defTabSz="457200" rtl="0" eaLnBrk="1" latinLnBrk="0" hangingPunct="1">
        <a:lnSpc>
          <a:spcPts val="2100"/>
        </a:lnSpc>
        <a:spcBef>
          <a:spcPts val="0"/>
        </a:spcBef>
        <a:spcAft>
          <a:spcPts val="1200"/>
        </a:spcAft>
        <a:buSzPct val="60000"/>
        <a:buFont typeface="Courier New"/>
        <a:buChar char="o"/>
        <a:defRPr sz="1700" kern="1200">
          <a:solidFill>
            <a:schemeClr val="tx1"/>
          </a:solidFill>
          <a:latin typeface="Arial"/>
          <a:ea typeface="+mn-ea"/>
          <a:cs typeface="Arial"/>
        </a:defRPr>
      </a:lvl3pPr>
      <a:lvl4pPr marL="1296000" indent="-180000" algn="l" defTabSz="457200" rtl="0" eaLnBrk="1" latinLnBrk="0" hangingPunct="1">
        <a:lnSpc>
          <a:spcPts val="2100"/>
        </a:lnSpc>
        <a:spcBef>
          <a:spcPts val="0"/>
        </a:spcBef>
        <a:spcAft>
          <a:spcPts val="1200"/>
        </a:spcAft>
        <a:buSzPct val="100000"/>
        <a:buFont typeface="Lucida Grande"/>
        <a:buChar char="–"/>
        <a:defRPr sz="1700" kern="1200">
          <a:solidFill>
            <a:schemeClr val="tx1"/>
          </a:solidFill>
          <a:latin typeface="Arial"/>
          <a:ea typeface="+mn-ea"/>
          <a:cs typeface="Arial"/>
        </a:defRPr>
      </a:lvl4pPr>
      <a:lvl5pPr marL="1656000" indent="-180000" algn="l" defTabSz="457200" rtl="0" eaLnBrk="1" latinLnBrk="0" hangingPunct="1">
        <a:lnSpc>
          <a:spcPts val="2100"/>
        </a:lnSpc>
        <a:spcBef>
          <a:spcPts val="0"/>
        </a:spcBef>
        <a:spcAft>
          <a:spcPts val="1200"/>
        </a:spcAft>
        <a:buFont typeface="Arial"/>
        <a:buChar char="–"/>
        <a:defRPr sz="17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63CE1D0-A846-EB82-B615-E615241186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17BFCD2F-CB97-0295-42F2-3F0C5AF808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A35D71F-E344-8C04-4ABF-9467CFFDC3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ACB72DE-862A-4502-A902-0A5A3F443CBE}" type="datetimeFigureOut">
              <a:rPr lang="fi-FI" smtClean="0"/>
              <a:t>4.9.2024</a:t>
            </a:fld>
            <a:endParaRPr lang="fi-FI"/>
          </a:p>
        </p:txBody>
      </p:sp>
      <p:sp>
        <p:nvSpPr>
          <p:cNvPr id="5" name="Alatunnisteen paikkamerkki 4">
            <a:extLst>
              <a:ext uri="{FF2B5EF4-FFF2-40B4-BE49-F238E27FC236}">
                <a16:creationId xmlns:a16="http://schemas.microsoft.com/office/drawing/2014/main" id="{AB996E59-78E7-0A49-38E7-29969DB1BE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a:extLst>
              <a:ext uri="{FF2B5EF4-FFF2-40B4-BE49-F238E27FC236}">
                <a16:creationId xmlns:a16="http://schemas.microsoft.com/office/drawing/2014/main" id="{7232B879-1AD9-29D2-D874-155C0DB995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BE20881-1EFD-4808-90F9-44A753AB2A3D}" type="slidenum">
              <a:rPr lang="fi-FI" smtClean="0"/>
              <a:t>‹#›</a:t>
            </a:fld>
            <a:endParaRPr lang="fi-FI"/>
          </a:p>
        </p:txBody>
      </p:sp>
    </p:spTree>
    <p:extLst>
      <p:ext uri="{BB962C8B-B14F-4D97-AF65-F5344CB8AC3E}">
        <p14:creationId xmlns:p14="http://schemas.microsoft.com/office/powerpoint/2010/main" val="533053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hyperlink" Target="mailto:tarumaija.aalto@turku.f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www.prokoulu.fi/toimintamalli-koulussa/"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8" Type="http://schemas.openxmlformats.org/officeDocument/2006/relationships/hyperlink" Target="https://www.kirjastot.fi/monikielinenkirjasto?language_content_entity=fi" TargetMode="External"/><Relationship Id="rId3" Type="http://schemas.openxmlformats.org/officeDocument/2006/relationships/image" Target="../media/image13.png"/><Relationship Id="rId7" Type="http://schemas.openxmlformats.org/officeDocument/2006/relationships/hyperlink" Target="https://www.lastenkirjasto.fi/" TargetMode="Externa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hyperlink" Target="https://lastenkirjahylly.blogspot.com/" TargetMode="External"/><Relationship Id="rId5" Type="http://schemas.openxmlformats.org/officeDocument/2006/relationships/hyperlink" Target="https://lukufiilis.fi/" TargetMode="External"/><Relationship Id="rId4" Type="http://schemas.openxmlformats.org/officeDocument/2006/relationships/hyperlink" Target="https://lukemo.fi/"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aoe.fi/#/materiaali/2192" TargetMode="External"/><Relationship Id="rId3" Type="http://schemas.openxmlformats.org/officeDocument/2006/relationships/hyperlink" Target="https://eur04.safelinks.protection.outlook.com/?url=https%3A%2F%2Fluelapselle.fi%2Flukupolku%2Fnain-kerrot-lukemisesta-vanhemmalle%2F&amp;data=05%7C02%7C%7Cdade10fbaf154ebbd36208dc314014c5%7C6c5e2c8ad3f04a0b965842502c73e17b%7C0%7C0%7C638439400834671383%7CUnknown%7CTWFpbGZsb3d8eyJWIjoiMC4wLjAwMDAiLCJQIjoiV2luMzIiLCJBTiI6Ik1haWwiLCJXVCI6Mn0%3D%7C40000%7C%7C%7C&amp;sdata=SMAGAuOYOc2VxtRB29rNCCrNHU1PVGzwNeo%2BGvkRiN0%3D&amp;reserved=0" TargetMode="External"/><Relationship Id="rId7" Type="http://schemas.openxmlformats.org/officeDocument/2006/relationships/hyperlink" Target="https://lukukeskus.fi/" TargetMode="Externa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hyperlink" Target="https://sites.google.com/view/oppivavantaahankkeet/lukunen-lumoudu-lukemisesta/lue-mun-kanssa" TargetMode="External"/><Relationship Id="rId11" Type="http://schemas.openxmlformats.org/officeDocument/2006/relationships/image" Target="../media/image13.png"/><Relationship Id="rId5" Type="http://schemas.openxmlformats.org/officeDocument/2006/relationships/hyperlink" Target="https://eur04.safelinks.protection.outlook.com/?url=https%3A%2F%2Flukukeskus.fi%2F5-faktaa-lukemisesta%2F&amp;data=05%7C02%7C%7Cdade10fbaf154ebbd36208dc314014c5%7C6c5e2c8ad3f04a0b965842502c73e17b%7C0%7C0%7C638439400834701251%7CUnknown%7CTWFpbGZsb3d8eyJWIjoiMC4wLjAwMDAiLCJQIjoiV2luMzIiLCJBTiI6Ik1haWwiLCJXVCI6Mn0%3D%7C40000%7C%7C%7C&amp;sdata=I6agncNIuxKzrEAWVYFfSifnpsuy7gVbJkK5c9wNFSc%3D&amp;reserved=0" TargetMode="External"/><Relationship Id="rId10" Type="http://schemas.openxmlformats.org/officeDocument/2006/relationships/hyperlink" Target="https://sites.google.com/view/oppivavantaahankkeet/lukunen-lumoudu-lukemisesta/monikielist%C3%A4-materiaalia" TargetMode="External"/><Relationship Id="rId4" Type="http://schemas.openxmlformats.org/officeDocument/2006/relationships/hyperlink" Target="https://eur04.safelinks.protection.outlook.com/?url=https%3A%2F%2Flukukeskus.fi%2F10-faktaa-lukemisesta-2020%2F&amp;data=05%7C02%7C%7Cdade10fbaf154ebbd36208dc314014c5%7C6c5e2c8ad3f04a0b965842502c73e17b%7C0%7C0%7C638439400834694129%7CUnknown%7CTWFpbGZsb3d8eyJWIjoiMC4wLjAwMDAiLCJQIjoiV2luMzIiLCJBTiI6Ik1haWwiLCJXVCI6Mn0%3D%7C40000%7C%7C%7C&amp;sdata=A62yCJj0efkxJ%2BAU3ao9i2NYrRzJe75ynKMz96WKM7A%3D&amp;reserved=0" TargetMode="External"/><Relationship Id="rId9" Type="http://schemas.openxmlformats.org/officeDocument/2006/relationships/hyperlink" Target="http://www.lukimat.fi/lukeminen/materiaalit/ekapeli/ekapeli-maahanmuuttaja"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nmi.fi/wp-content/uploads/2019/01/OMIS_Opas-lukivaikeudesta-lasten-vanhemmille_web.pdf" TargetMode="External"/><Relationship Id="rId3" Type="http://schemas.openxmlformats.org/officeDocument/2006/relationships/hyperlink" Target="https://www.vsdysleksia.net/" TargetMode="External"/><Relationship Id="rId7" Type="http://schemas.openxmlformats.org/officeDocument/2006/relationships/hyperlink" Target="https://www.eoliitto.fi/2023/05/02/turussa-kehitetaan-aikuisten-lukutukea-monin-keinoin/"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hyperlink" Target="https://www.celia.fi/" TargetMode="External"/><Relationship Id="rId5" Type="http://schemas.openxmlformats.org/officeDocument/2006/relationships/hyperlink" Target="https://www.aistiyhdistys.fi/" TargetMode="External"/><Relationship Id="rId4" Type="http://schemas.openxmlformats.org/officeDocument/2006/relationships/hyperlink" Target="https://www.eoliitto.fi/" TargetMode="External"/><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fi-FI"/>
          </a:p>
        </p:txBody>
      </p:sp>
      <p:sp>
        <p:nvSpPr>
          <p:cNvPr id="33" name="Rectangle 32">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noFill/>
          <a:ln w="6350" cap="sq" cmpd="sng" algn="ctr">
            <a:solidFill>
              <a:schemeClr val="tx1">
                <a:lumMod val="75000"/>
                <a:lumOff val="25000"/>
              </a:schemeClr>
            </a:solidFill>
            <a:prstDash val="solid"/>
            <a:miter lim="800000"/>
          </a:ln>
          <a:effectLst/>
        </p:spPr>
        <p:txBody>
          <a:bodyPr/>
          <a:lstStyle/>
          <a:p>
            <a:endParaRPr lang="fi-FI"/>
          </a:p>
        </p:txBody>
      </p:sp>
      <p:sp>
        <p:nvSpPr>
          <p:cNvPr id="2" name="Otsikko 1"/>
          <p:cNvSpPr>
            <a:spLocks noGrp="1"/>
          </p:cNvSpPr>
          <p:nvPr>
            <p:ph type="ctrTitle"/>
          </p:nvPr>
        </p:nvSpPr>
        <p:spPr>
          <a:xfrm>
            <a:off x="1243632" y="1559768"/>
            <a:ext cx="9678368" cy="3135379"/>
          </a:xfrm>
        </p:spPr>
        <p:txBody>
          <a:bodyPr rtlCol="0">
            <a:normAutofit/>
          </a:bodyPr>
          <a:lstStyle/>
          <a:p>
            <a:r>
              <a:rPr lang="fi-FI" sz="6600"/>
              <a:t>Lausteen koulun huoltajien ilta</a:t>
            </a:r>
          </a:p>
        </p:txBody>
      </p:sp>
      <p:sp>
        <p:nvSpPr>
          <p:cNvPr id="3" name="Alaotsikko 2"/>
          <p:cNvSpPr>
            <a:spLocks noGrp="1"/>
          </p:cNvSpPr>
          <p:nvPr>
            <p:ph type="subTitle" idx="1"/>
          </p:nvPr>
        </p:nvSpPr>
        <p:spPr>
          <a:xfrm>
            <a:off x="1243633" y="4817251"/>
            <a:ext cx="9678367" cy="688024"/>
          </a:xfrm>
        </p:spPr>
        <p:txBody>
          <a:bodyPr vert="horz" lIns="91440" tIns="45720" rIns="91440" bIns="45720" rtlCol="0">
            <a:normAutofit/>
          </a:bodyPr>
          <a:lstStyle/>
          <a:p>
            <a:pPr>
              <a:spcAft>
                <a:spcPts val="600"/>
              </a:spcAft>
            </a:pPr>
            <a:r>
              <a:rPr lang="fi-FI"/>
              <a:t>Ke 28.8.2024 klo 18 &amp; ke 4.9.2024 klo 18</a:t>
            </a:r>
          </a:p>
        </p:txBody>
      </p:sp>
      <p:sp>
        <p:nvSpPr>
          <p:cNvPr id="35" name="Rectangle 34">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cxnSp>
        <p:nvCxnSpPr>
          <p:cNvPr id="37" name="Straight Connector 36">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197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Freeform 100"/>
          <p:cNvSpPr/>
          <p:nvPr/>
        </p:nvSpPr>
        <p:spPr>
          <a:xfrm>
            <a:off x="0" y="0"/>
            <a:ext cx="12192000" cy="6858000"/>
          </a:xfrm>
          <a:custGeom>
            <a:avLst/>
            <a:gdLst/>
            <a:ahLst/>
            <a:cxnLst/>
            <a:rect l="0" t="0" r="0" b="0"/>
            <a:pathLst>
              <a:path w="12192000" h="6858000">
                <a:moveTo>
                  <a:pt x="0" y="6858000"/>
                </a:moveTo>
                <a:lnTo>
                  <a:pt x="12192000" y="6858000"/>
                </a:lnTo>
                <a:lnTo>
                  <a:pt x="12192000" y="0"/>
                </a:lnTo>
                <a:lnTo>
                  <a:pt x="0" y="0"/>
                </a:lnTo>
                <a:lnTo>
                  <a:pt x="0" y="6858000"/>
                </a:lnTo>
                <a:close/>
              </a:path>
            </a:pathLst>
          </a:custGeom>
          <a:solidFill>
            <a:srgbClr val="FFFFFF">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01" name="Freeform 101"/>
          <p:cNvSpPr/>
          <p:nvPr/>
        </p:nvSpPr>
        <p:spPr>
          <a:xfrm>
            <a:off x="359233" y="217805"/>
            <a:ext cx="3657092" cy="1527811"/>
          </a:xfrm>
          <a:custGeom>
            <a:avLst/>
            <a:gdLst/>
            <a:ahLst/>
            <a:cxnLst/>
            <a:rect l="0" t="0" r="0" b="0"/>
            <a:pathLst>
              <a:path w="3657092" h="1527810">
                <a:moveTo>
                  <a:pt x="0" y="1527810"/>
                </a:moveTo>
                <a:lnTo>
                  <a:pt x="3657092" y="1527810"/>
                </a:lnTo>
                <a:lnTo>
                  <a:pt x="3657092" y="0"/>
                </a:lnTo>
                <a:lnTo>
                  <a:pt x="0" y="0"/>
                </a:lnTo>
                <a:lnTo>
                  <a:pt x="0" y="1527810"/>
                </a:lnTo>
                <a:close/>
              </a:path>
            </a:pathLst>
          </a:custGeom>
          <a:solidFill>
            <a:srgbClr val="B4C7E7">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02" name="Freeform 102"/>
          <p:cNvSpPr/>
          <p:nvPr/>
        </p:nvSpPr>
        <p:spPr>
          <a:xfrm>
            <a:off x="4016375" y="217805"/>
            <a:ext cx="7816468" cy="1527811"/>
          </a:xfrm>
          <a:custGeom>
            <a:avLst/>
            <a:gdLst/>
            <a:ahLst/>
            <a:cxnLst/>
            <a:rect l="0" t="0" r="0" b="0"/>
            <a:pathLst>
              <a:path w="7816468" h="1527810">
                <a:moveTo>
                  <a:pt x="0" y="1527810"/>
                </a:moveTo>
                <a:lnTo>
                  <a:pt x="7816468" y="1527810"/>
                </a:lnTo>
                <a:lnTo>
                  <a:pt x="7816468" y="0"/>
                </a:lnTo>
                <a:lnTo>
                  <a:pt x="0" y="0"/>
                </a:lnTo>
                <a:lnTo>
                  <a:pt x="0" y="1527810"/>
                </a:lnTo>
                <a:close/>
              </a:path>
            </a:pathLst>
          </a:custGeom>
          <a:solidFill>
            <a:srgbClr val="B4C7E7">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03" name="Freeform 103"/>
          <p:cNvSpPr/>
          <p:nvPr/>
        </p:nvSpPr>
        <p:spPr>
          <a:xfrm>
            <a:off x="359233" y="1745591"/>
            <a:ext cx="3657092" cy="1101243"/>
          </a:xfrm>
          <a:custGeom>
            <a:avLst/>
            <a:gdLst/>
            <a:ahLst/>
            <a:cxnLst/>
            <a:rect l="0" t="0" r="0" b="0"/>
            <a:pathLst>
              <a:path w="3657092" h="1101243">
                <a:moveTo>
                  <a:pt x="0" y="1101243"/>
                </a:moveTo>
                <a:lnTo>
                  <a:pt x="3657092" y="1101243"/>
                </a:lnTo>
                <a:lnTo>
                  <a:pt x="3657092" y="0"/>
                </a:lnTo>
                <a:lnTo>
                  <a:pt x="0" y="0"/>
                </a:lnTo>
                <a:lnTo>
                  <a:pt x="0" y="1101243"/>
                </a:lnTo>
                <a:close/>
              </a:path>
            </a:pathLst>
          </a:custGeom>
          <a:solidFill>
            <a:srgbClr val="B4C7E7">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04" name="Freeform 104"/>
          <p:cNvSpPr/>
          <p:nvPr/>
        </p:nvSpPr>
        <p:spPr>
          <a:xfrm>
            <a:off x="4016375" y="1745591"/>
            <a:ext cx="7816468" cy="1101243"/>
          </a:xfrm>
          <a:custGeom>
            <a:avLst/>
            <a:gdLst/>
            <a:ahLst/>
            <a:cxnLst/>
            <a:rect l="0" t="0" r="0" b="0"/>
            <a:pathLst>
              <a:path w="7816468" h="1101243">
                <a:moveTo>
                  <a:pt x="0" y="1101243"/>
                </a:moveTo>
                <a:lnTo>
                  <a:pt x="7816468" y="1101243"/>
                </a:lnTo>
                <a:lnTo>
                  <a:pt x="7816468" y="0"/>
                </a:lnTo>
                <a:lnTo>
                  <a:pt x="0" y="0"/>
                </a:lnTo>
                <a:lnTo>
                  <a:pt x="0" y="1101243"/>
                </a:lnTo>
                <a:close/>
              </a:path>
            </a:pathLst>
          </a:custGeom>
          <a:solidFill>
            <a:srgbClr val="B4C7E7">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05" name="Freeform 105"/>
          <p:cNvSpPr/>
          <p:nvPr/>
        </p:nvSpPr>
        <p:spPr>
          <a:xfrm>
            <a:off x="359233" y="2880648"/>
            <a:ext cx="3657092" cy="1228776"/>
          </a:xfrm>
          <a:custGeom>
            <a:avLst/>
            <a:gdLst/>
            <a:ahLst/>
            <a:cxnLst/>
            <a:rect l="0" t="0" r="0" b="0"/>
            <a:pathLst>
              <a:path w="3657092" h="1228776">
                <a:moveTo>
                  <a:pt x="0" y="1228776"/>
                </a:moveTo>
                <a:lnTo>
                  <a:pt x="3657092" y="1228776"/>
                </a:lnTo>
                <a:lnTo>
                  <a:pt x="3657092" y="0"/>
                </a:lnTo>
                <a:lnTo>
                  <a:pt x="0" y="0"/>
                </a:lnTo>
                <a:lnTo>
                  <a:pt x="0" y="1228776"/>
                </a:lnTo>
                <a:close/>
              </a:path>
            </a:pathLst>
          </a:custGeom>
          <a:solidFill>
            <a:srgbClr val="B4C7E7">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06" name="Freeform 106"/>
          <p:cNvSpPr/>
          <p:nvPr/>
        </p:nvSpPr>
        <p:spPr>
          <a:xfrm>
            <a:off x="4016375" y="2846783"/>
            <a:ext cx="7816468" cy="1228776"/>
          </a:xfrm>
          <a:custGeom>
            <a:avLst/>
            <a:gdLst/>
            <a:ahLst/>
            <a:cxnLst/>
            <a:rect l="0" t="0" r="0" b="0"/>
            <a:pathLst>
              <a:path w="7816468" h="1228776">
                <a:moveTo>
                  <a:pt x="0" y="1228776"/>
                </a:moveTo>
                <a:lnTo>
                  <a:pt x="7816468" y="1228776"/>
                </a:lnTo>
                <a:lnTo>
                  <a:pt x="7816468" y="0"/>
                </a:lnTo>
                <a:lnTo>
                  <a:pt x="0" y="0"/>
                </a:lnTo>
                <a:lnTo>
                  <a:pt x="0" y="1228776"/>
                </a:lnTo>
                <a:close/>
              </a:path>
            </a:pathLst>
          </a:custGeom>
          <a:solidFill>
            <a:srgbClr val="B4C7E7">
              <a:alpha val="100000"/>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07" name="Freeform 107"/>
          <p:cNvSpPr/>
          <p:nvPr/>
        </p:nvSpPr>
        <p:spPr>
          <a:xfrm>
            <a:off x="359233" y="4075622"/>
            <a:ext cx="3657092" cy="1651508"/>
          </a:xfrm>
          <a:custGeom>
            <a:avLst/>
            <a:gdLst/>
            <a:ahLst/>
            <a:cxnLst/>
            <a:rect l="0" t="0" r="0" b="0"/>
            <a:pathLst>
              <a:path w="3657092" h="1651508">
                <a:moveTo>
                  <a:pt x="0" y="1651508"/>
                </a:moveTo>
                <a:lnTo>
                  <a:pt x="3657092" y="1651508"/>
                </a:lnTo>
                <a:lnTo>
                  <a:pt x="3657092" y="0"/>
                </a:lnTo>
                <a:lnTo>
                  <a:pt x="0" y="0"/>
                </a:lnTo>
                <a:lnTo>
                  <a:pt x="0" y="1651508"/>
                </a:lnTo>
                <a:close/>
              </a:path>
            </a:pathLst>
          </a:cu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08" name="Freeform 108"/>
          <p:cNvSpPr/>
          <p:nvPr/>
        </p:nvSpPr>
        <p:spPr>
          <a:xfrm>
            <a:off x="4016375" y="4075622"/>
            <a:ext cx="7816468" cy="1651508"/>
          </a:xfrm>
          <a:custGeom>
            <a:avLst/>
            <a:gdLst/>
            <a:ahLst/>
            <a:cxnLst/>
            <a:rect l="0" t="0" r="0" b="0"/>
            <a:pathLst>
              <a:path w="7816468" h="1651508">
                <a:moveTo>
                  <a:pt x="0" y="1651508"/>
                </a:moveTo>
                <a:lnTo>
                  <a:pt x="7816468" y="1651508"/>
                </a:lnTo>
                <a:lnTo>
                  <a:pt x="7816468" y="0"/>
                </a:lnTo>
                <a:lnTo>
                  <a:pt x="0" y="0"/>
                </a:lnTo>
                <a:lnTo>
                  <a:pt x="0" y="1651508"/>
                </a:lnTo>
                <a:close/>
              </a:path>
            </a:pathLst>
          </a:cu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09" name="Freeform 109"/>
          <p:cNvSpPr/>
          <p:nvPr/>
        </p:nvSpPr>
        <p:spPr>
          <a:xfrm>
            <a:off x="348069" y="5733494"/>
            <a:ext cx="3657092" cy="967575"/>
          </a:xfrm>
          <a:custGeom>
            <a:avLst/>
            <a:gdLst/>
            <a:ahLst/>
            <a:cxnLst/>
            <a:rect l="0" t="0" r="0" b="0"/>
            <a:pathLst>
              <a:path w="3657092" h="967575">
                <a:moveTo>
                  <a:pt x="0" y="967575"/>
                </a:moveTo>
                <a:lnTo>
                  <a:pt x="3657092" y="967575"/>
                </a:lnTo>
                <a:lnTo>
                  <a:pt x="3657092" y="0"/>
                </a:lnTo>
                <a:lnTo>
                  <a:pt x="0" y="0"/>
                </a:lnTo>
                <a:lnTo>
                  <a:pt x="0" y="967575"/>
                </a:lnTo>
                <a:close/>
              </a:path>
            </a:pathLst>
          </a:cu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10" name="Freeform 110"/>
          <p:cNvSpPr/>
          <p:nvPr/>
        </p:nvSpPr>
        <p:spPr>
          <a:xfrm>
            <a:off x="4016375" y="5727143"/>
            <a:ext cx="7816468" cy="967575"/>
          </a:xfrm>
          <a:custGeom>
            <a:avLst/>
            <a:gdLst/>
            <a:ahLst/>
            <a:cxnLst/>
            <a:rect l="0" t="0" r="0" b="0"/>
            <a:pathLst>
              <a:path w="7816468" h="967575">
                <a:moveTo>
                  <a:pt x="0" y="967575"/>
                </a:moveTo>
                <a:lnTo>
                  <a:pt x="7816468" y="967575"/>
                </a:lnTo>
                <a:lnTo>
                  <a:pt x="7816468" y="0"/>
                </a:lnTo>
                <a:lnTo>
                  <a:pt x="0" y="0"/>
                </a:lnTo>
                <a:lnTo>
                  <a:pt x="0" y="967575"/>
                </a:lnTo>
                <a:close/>
              </a:path>
            </a:pathLst>
          </a:custGeom>
          <a:solidFill>
            <a:schemeClr val="accent6">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11" name="Freeform 111"/>
          <p:cNvSpPr/>
          <p:nvPr/>
        </p:nvSpPr>
        <p:spPr>
          <a:xfrm>
            <a:off x="4016375" y="211329"/>
            <a:ext cx="0" cy="6489739"/>
          </a:xfrm>
          <a:custGeom>
            <a:avLst/>
            <a:gdLst/>
            <a:ahLst/>
            <a:cxnLst/>
            <a:rect l="0" t="0" r="0" b="0"/>
            <a:pathLst>
              <a:path h="6489738">
                <a:moveTo>
                  <a:pt x="0" y="0"/>
                </a:moveTo>
                <a:lnTo>
                  <a:pt x="0" y="6489738"/>
                </a:lnTo>
              </a:path>
            </a:pathLst>
          </a:custGeom>
          <a:noFill/>
          <a:ln w="127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12" name="Freeform 112"/>
          <p:cNvSpPr/>
          <p:nvPr/>
        </p:nvSpPr>
        <p:spPr>
          <a:xfrm>
            <a:off x="352884" y="1745616"/>
            <a:ext cx="11486185" cy="0"/>
          </a:xfrm>
          <a:custGeom>
            <a:avLst/>
            <a:gdLst/>
            <a:ahLst/>
            <a:cxnLst/>
            <a:rect l="0" t="0" r="0" b="0"/>
            <a:pathLst>
              <a:path w="11486185">
                <a:moveTo>
                  <a:pt x="0" y="0"/>
                </a:moveTo>
                <a:lnTo>
                  <a:pt x="11486185" y="0"/>
                </a:lnTo>
              </a:path>
            </a:pathLst>
          </a:custGeom>
          <a:noFill/>
          <a:ln w="127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13" name="Freeform 113"/>
          <p:cNvSpPr/>
          <p:nvPr/>
        </p:nvSpPr>
        <p:spPr>
          <a:xfrm>
            <a:off x="352884" y="2846833"/>
            <a:ext cx="11486185" cy="0"/>
          </a:xfrm>
          <a:custGeom>
            <a:avLst/>
            <a:gdLst/>
            <a:ahLst/>
            <a:cxnLst/>
            <a:rect l="0" t="0" r="0" b="0"/>
            <a:pathLst>
              <a:path w="11486185">
                <a:moveTo>
                  <a:pt x="0" y="0"/>
                </a:moveTo>
                <a:lnTo>
                  <a:pt x="11486185" y="0"/>
                </a:lnTo>
              </a:path>
            </a:pathLst>
          </a:custGeom>
          <a:noFill/>
          <a:ln w="127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14" name="Freeform 114"/>
          <p:cNvSpPr/>
          <p:nvPr/>
        </p:nvSpPr>
        <p:spPr>
          <a:xfrm>
            <a:off x="352884" y="4075559"/>
            <a:ext cx="11486185" cy="0"/>
          </a:xfrm>
          <a:custGeom>
            <a:avLst/>
            <a:gdLst/>
            <a:ahLst/>
            <a:cxnLst/>
            <a:rect l="0" t="0" r="0" b="0"/>
            <a:pathLst>
              <a:path w="11486185">
                <a:moveTo>
                  <a:pt x="0" y="0"/>
                </a:moveTo>
                <a:lnTo>
                  <a:pt x="11486185" y="0"/>
                </a:lnTo>
              </a:path>
            </a:pathLst>
          </a:custGeom>
          <a:noFill/>
          <a:ln w="127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15" name="Freeform 115"/>
          <p:cNvSpPr/>
          <p:nvPr/>
        </p:nvSpPr>
        <p:spPr>
          <a:xfrm>
            <a:off x="352884" y="5727129"/>
            <a:ext cx="11486185" cy="0"/>
          </a:xfrm>
          <a:custGeom>
            <a:avLst/>
            <a:gdLst/>
            <a:ahLst/>
            <a:cxnLst/>
            <a:rect l="0" t="0" r="0" b="0"/>
            <a:pathLst>
              <a:path w="11486185">
                <a:moveTo>
                  <a:pt x="0" y="0"/>
                </a:moveTo>
                <a:lnTo>
                  <a:pt x="11486185" y="0"/>
                </a:lnTo>
              </a:path>
            </a:pathLst>
          </a:custGeom>
          <a:noFill/>
          <a:ln w="127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16" name="Freeform 116"/>
          <p:cNvSpPr/>
          <p:nvPr/>
        </p:nvSpPr>
        <p:spPr>
          <a:xfrm>
            <a:off x="359232" y="211329"/>
            <a:ext cx="0" cy="6489739"/>
          </a:xfrm>
          <a:custGeom>
            <a:avLst/>
            <a:gdLst/>
            <a:ahLst/>
            <a:cxnLst/>
            <a:rect l="0" t="0" r="0" b="0"/>
            <a:pathLst>
              <a:path h="6489738">
                <a:moveTo>
                  <a:pt x="0" y="0"/>
                </a:moveTo>
                <a:lnTo>
                  <a:pt x="0" y="6489738"/>
                </a:lnTo>
              </a:path>
            </a:pathLst>
          </a:custGeom>
          <a:noFill/>
          <a:ln w="127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17" name="Freeform 117"/>
          <p:cNvSpPr/>
          <p:nvPr/>
        </p:nvSpPr>
        <p:spPr>
          <a:xfrm>
            <a:off x="11832717" y="211329"/>
            <a:ext cx="0" cy="6489739"/>
          </a:xfrm>
          <a:custGeom>
            <a:avLst/>
            <a:gdLst/>
            <a:ahLst/>
            <a:cxnLst/>
            <a:rect l="0" t="0" r="0" b="0"/>
            <a:pathLst>
              <a:path h="6489738">
                <a:moveTo>
                  <a:pt x="0" y="0"/>
                </a:moveTo>
                <a:lnTo>
                  <a:pt x="0" y="6489738"/>
                </a:lnTo>
              </a:path>
            </a:pathLst>
          </a:custGeom>
          <a:noFill/>
          <a:ln w="127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18" name="Freeform 118"/>
          <p:cNvSpPr/>
          <p:nvPr/>
        </p:nvSpPr>
        <p:spPr>
          <a:xfrm>
            <a:off x="352884" y="217679"/>
            <a:ext cx="11486185" cy="0"/>
          </a:xfrm>
          <a:custGeom>
            <a:avLst/>
            <a:gdLst/>
            <a:ahLst/>
            <a:cxnLst/>
            <a:rect l="0" t="0" r="0" b="0"/>
            <a:pathLst>
              <a:path w="11486185">
                <a:moveTo>
                  <a:pt x="0" y="0"/>
                </a:moveTo>
                <a:lnTo>
                  <a:pt x="11486185" y="0"/>
                </a:lnTo>
              </a:path>
            </a:pathLst>
          </a:custGeom>
          <a:noFill/>
          <a:ln w="127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19" name="Freeform 119"/>
          <p:cNvSpPr/>
          <p:nvPr/>
        </p:nvSpPr>
        <p:spPr>
          <a:xfrm>
            <a:off x="352884" y="6694717"/>
            <a:ext cx="11486185" cy="0"/>
          </a:xfrm>
          <a:custGeom>
            <a:avLst/>
            <a:gdLst/>
            <a:ahLst/>
            <a:cxnLst/>
            <a:rect l="0" t="0" r="0" b="0"/>
            <a:pathLst>
              <a:path w="11486185">
                <a:moveTo>
                  <a:pt x="0" y="0"/>
                </a:moveTo>
                <a:lnTo>
                  <a:pt x="11486185" y="0"/>
                </a:lnTo>
              </a:path>
            </a:pathLst>
          </a:custGeom>
          <a:noFill/>
          <a:ln w="12700" cap="flat" cmpd="sng">
            <a:solidFill>
              <a:srgbClr val="000000">
                <a:alpha val="100000"/>
              </a:srgbClr>
            </a:solidFill>
            <a:round/>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120" name="Rectangle 120"/>
          <p:cNvSpPr/>
          <p:nvPr/>
        </p:nvSpPr>
        <p:spPr>
          <a:xfrm>
            <a:off x="658191" y="794596"/>
            <a:ext cx="2876172" cy="733534"/>
          </a:xfrm>
          <a:prstGeom prst="rect">
            <a:avLst/>
          </a:prstGeom>
        </p:spPr>
        <p:txBody>
          <a:bodyPr wrap="none" lIns="0" tIns="0" rIns="0" bIns="0">
            <a:spAutoFit/>
          </a:bodyPr>
          <a:lstStyle/>
          <a:p>
            <a:r>
              <a:rPr lang="fi-FI" sz="1600" b="1" dirty="0">
                <a:latin typeface="Calibri-Bold"/>
              </a:rPr>
              <a:t>TE</a:t>
            </a:r>
            <a:r>
              <a:rPr lang="fi-FI" sz="1600" b="1" spc="-21" dirty="0">
                <a:latin typeface="Calibri-Bold"/>
              </a:rPr>
              <a:t>R</a:t>
            </a:r>
            <a:r>
              <a:rPr lang="fi-FI" sz="1600" b="1" dirty="0">
                <a:latin typeface="Calibri-Bold"/>
              </a:rPr>
              <a:t>VEYDELLISI</a:t>
            </a:r>
            <a:r>
              <a:rPr lang="fi-FI" sz="1600" b="1" spc="-12" dirty="0">
                <a:latin typeface="Calibri-Bold"/>
              </a:rPr>
              <a:t>I</a:t>
            </a:r>
            <a:r>
              <a:rPr lang="fi-FI" sz="1600" b="1" dirty="0">
                <a:latin typeface="Calibri-Bold"/>
              </a:rPr>
              <a:t>N </a:t>
            </a:r>
            <a:r>
              <a:rPr lang="fi-FI" sz="1600" b="1" spc="-39" dirty="0">
                <a:latin typeface="Calibri-Bold"/>
              </a:rPr>
              <a:t>S</a:t>
            </a:r>
            <a:r>
              <a:rPr lang="fi-FI" sz="1600" b="1" dirty="0">
                <a:latin typeface="Calibri-Bold"/>
              </a:rPr>
              <a:t>YIHIN LI</a:t>
            </a:r>
            <a:r>
              <a:rPr lang="fi-FI" sz="1600" b="1" spc="-12" dirty="0">
                <a:latin typeface="Calibri-Bold"/>
              </a:rPr>
              <a:t>I</a:t>
            </a:r>
            <a:r>
              <a:rPr lang="fi-FI" sz="1600" b="1" dirty="0">
                <a:latin typeface="Calibri-Bold"/>
              </a:rPr>
              <a:t>TTY</a:t>
            </a:r>
            <a:r>
              <a:rPr lang="fi-FI" sz="1600" b="1" spc="-85" dirty="0">
                <a:latin typeface="Calibri-Bold"/>
              </a:rPr>
              <a:t>V</a:t>
            </a:r>
            <a:r>
              <a:rPr lang="fi-FI" sz="1600" b="1" dirty="0">
                <a:latin typeface="Calibri-Bold"/>
              </a:rPr>
              <a:t>Ä </a:t>
            </a:r>
          </a:p>
          <a:p>
            <a:pPr>
              <a:lnSpc>
                <a:spcPts val="1921"/>
              </a:lnSpc>
            </a:pPr>
            <a:r>
              <a:rPr lang="fi-FI" sz="1600" b="1" dirty="0">
                <a:latin typeface="Calibri-Bold"/>
              </a:rPr>
              <a:t>POIS</a:t>
            </a:r>
            <a:r>
              <a:rPr lang="fi-FI" sz="1600" b="1" spc="-13" dirty="0">
                <a:latin typeface="Calibri-Bold"/>
              </a:rPr>
              <a:t>S</a:t>
            </a:r>
            <a:r>
              <a:rPr lang="fi-FI" sz="1600" b="1" spc="-31" dirty="0">
                <a:latin typeface="Calibri-Bold"/>
              </a:rPr>
              <a:t>A</a:t>
            </a:r>
            <a:r>
              <a:rPr lang="fi-FI" sz="1600" b="1" dirty="0">
                <a:latin typeface="Calibri-Bold"/>
              </a:rPr>
              <a:t>O</a:t>
            </a:r>
            <a:r>
              <a:rPr lang="fi-FI" sz="1600" b="1" spc="-19" dirty="0">
                <a:latin typeface="Calibri-Bold"/>
              </a:rPr>
              <a:t>L</a:t>
            </a:r>
            <a:r>
              <a:rPr lang="fi-FI" sz="1600" b="1" dirty="0">
                <a:latin typeface="Calibri-Bold"/>
              </a:rPr>
              <a:t>O</a:t>
            </a:r>
            <a:r>
              <a:rPr lang="fi-FI" sz="1400" b="1" dirty="0">
                <a:latin typeface="Calibri-Bold"/>
              </a:rPr>
              <a:t>: </a:t>
            </a:r>
            <a:r>
              <a:rPr lang="fi-FI" sz="1600" b="1" dirty="0">
                <a:latin typeface="Calibri-Bold"/>
              </a:rPr>
              <a:t>sai</a:t>
            </a:r>
            <a:r>
              <a:rPr lang="fi-FI" sz="1600" b="1" spc="-45" dirty="0">
                <a:latin typeface="Calibri-Bold"/>
              </a:rPr>
              <a:t>r</a:t>
            </a:r>
            <a:r>
              <a:rPr lang="fi-FI" sz="1600" b="1" dirty="0">
                <a:latin typeface="Calibri-Bold"/>
              </a:rPr>
              <a:t>aus/</a:t>
            </a:r>
            <a:r>
              <a:rPr lang="fi-FI" sz="1600" b="1" spc="-15" dirty="0">
                <a:latin typeface="Calibri-Bold"/>
              </a:rPr>
              <a:t>v</a:t>
            </a:r>
            <a:r>
              <a:rPr lang="fi-FI" sz="1600" b="1" dirty="0">
                <a:latin typeface="Calibri-Bold"/>
              </a:rPr>
              <a:t>a</a:t>
            </a:r>
            <a:r>
              <a:rPr lang="fi-FI" sz="1600" b="1" spc="-17" dirty="0">
                <a:latin typeface="Calibri-Bold"/>
              </a:rPr>
              <a:t>s</a:t>
            </a:r>
            <a:r>
              <a:rPr lang="fi-FI" sz="1600" b="1" spc="-13" dirty="0">
                <a:latin typeface="Calibri-Bold"/>
              </a:rPr>
              <a:t>t</a:t>
            </a:r>
            <a:r>
              <a:rPr lang="fi-FI" sz="1600" b="1" dirty="0">
                <a:latin typeface="Calibri-Bold"/>
              </a:rPr>
              <a:t>aa</a:t>
            </a:r>
            <a:r>
              <a:rPr lang="fi-FI" sz="1600" b="1" spc="-15" dirty="0">
                <a:latin typeface="Calibri-Bold"/>
              </a:rPr>
              <a:t>v</a:t>
            </a:r>
            <a:r>
              <a:rPr lang="fi-FI" sz="1600" b="1" dirty="0">
                <a:latin typeface="Calibri-Bold"/>
              </a:rPr>
              <a:t>a </a:t>
            </a:r>
          </a:p>
          <a:p>
            <a:pPr>
              <a:lnSpc>
                <a:spcPts val="1919"/>
              </a:lnSpc>
            </a:pPr>
            <a:r>
              <a:rPr lang="fi-FI" sz="1603" b="1" spc="-21" dirty="0">
                <a:latin typeface="Calibri-Bold"/>
              </a:rPr>
              <a:t>h</a:t>
            </a:r>
            <a:r>
              <a:rPr lang="fi-FI" sz="1603" b="1" dirty="0">
                <a:latin typeface="Calibri-Bold"/>
              </a:rPr>
              <a:t>y</a:t>
            </a:r>
            <a:r>
              <a:rPr lang="fi-FI" sz="1603" b="1" spc="-19" dirty="0">
                <a:latin typeface="Calibri-Bold"/>
              </a:rPr>
              <a:t>v</a:t>
            </a:r>
            <a:r>
              <a:rPr lang="fi-FI" sz="1603" b="1" dirty="0">
                <a:latin typeface="Calibri-Bold"/>
              </a:rPr>
              <a:t>ä</a:t>
            </a:r>
            <a:r>
              <a:rPr lang="fi-FI" sz="1603" b="1" spc="-29" dirty="0">
                <a:latin typeface="Calibri-Bold"/>
              </a:rPr>
              <a:t>k</a:t>
            </a:r>
            <a:r>
              <a:rPr lang="fi-FI" sz="1603" b="1" spc="-20" dirty="0">
                <a:latin typeface="Calibri-Bold"/>
              </a:rPr>
              <a:t>s</a:t>
            </a:r>
            <a:r>
              <a:rPr lang="fi-FI" sz="1603" b="1" dirty="0">
                <a:latin typeface="Calibri-Bold"/>
              </a:rPr>
              <a:t>yty</a:t>
            </a:r>
            <a:r>
              <a:rPr lang="fi-FI" sz="1603" b="1" spc="-25" dirty="0">
                <a:latin typeface="Calibri-Bold"/>
              </a:rPr>
              <a:t>k</a:t>
            </a:r>
            <a:r>
              <a:rPr lang="fi-FI" sz="1603" b="1" dirty="0">
                <a:latin typeface="Calibri-Bold"/>
              </a:rPr>
              <a:t>si</a:t>
            </a:r>
            <a:r>
              <a:rPr lang="fi-FI" sz="1603" b="1" spc="-23" dirty="0">
                <a:latin typeface="Calibri-Bold"/>
              </a:rPr>
              <a:t> </a:t>
            </a:r>
            <a:r>
              <a:rPr lang="fi-FI" sz="1603" b="1" dirty="0">
                <a:latin typeface="Calibri-Bold"/>
              </a:rPr>
              <a:t>selvi</a:t>
            </a:r>
            <a:r>
              <a:rPr lang="fi-FI" sz="1603" b="1" spc="-17" dirty="0">
                <a:latin typeface="Calibri-Bold"/>
              </a:rPr>
              <a:t>t</a:t>
            </a:r>
            <a:r>
              <a:rPr lang="fi-FI" sz="1603" b="1" spc="-27" dirty="0">
                <a:latin typeface="Calibri-Bold"/>
              </a:rPr>
              <a:t>e</a:t>
            </a:r>
            <a:r>
              <a:rPr lang="fi-FI" sz="1603" b="1" spc="-17" dirty="0">
                <a:latin typeface="Calibri-Bold"/>
              </a:rPr>
              <a:t>t</a:t>
            </a:r>
            <a:r>
              <a:rPr lang="fi-FI" sz="1603" b="1" dirty="0">
                <a:latin typeface="Calibri-Bold"/>
              </a:rPr>
              <a:t>ty</a:t>
            </a:r>
            <a:r>
              <a:rPr lang="fi-FI" sz="1603" b="1" spc="-39" dirty="0">
                <a:latin typeface="Calibri-Bold"/>
              </a:rPr>
              <a:t> </a:t>
            </a:r>
            <a:r>
              <a:rPr lang="fi-FI" sz="1603" b="1" dirty="0">
                <a:latin typeface="Calibri-Bold"/>
              </a:rPr>
              <a:t>poissaolo </a:t>
            </a:r>
          </a:p>
        </p:txBody>
      </p:sp>
      <p:sp>
        <p:nvSpPr>
          <p:cNvPr id="122" name="Rectangle 122"/>
          <p:cNvSpPr/>
          <p:nvPr/>
        </p:nvSpPr>
        <p:spPr>
          <a:xfrm>
            <a:off x="4108831" y="340060"/>
            <a:ext cx="2696892" cy="215893"/>
          </a:xfrm>
          <a:prstGeom prst="rect">
            <a:avLst/>
          </a:prstGeom>
        </p:spPr>
        <p:txBody>
          <a:bodyPr wrap="none" lIns="0" tIns="0" rIns="0" bIns="0">
            <a:spAutoFit/>
          </a:bodyPr>
          <a:lstStyle/>
          <a:p>
            <a:r>
              <a:rPr lang="fi-FI" sz="1403" dirty="0">
                <a:latin typeface="Calibri"/>
              </a:rPr>
              <a:t>Oppilas on fy</a:t>
            </a:r>
            <a:r>
              <a:rPr lang="fi-FI" sz="1403" spc="-16" dirty="0">
                <a:latin typeface="Calibri"/>
              </a:rPr>
              <a:t>y</a:t>
            </a:r>
            <a:r>
              <a:rPr lang="fi-FI" sz="1403" dirty="0">
                <a:latin typeface="Calibri"/>
              </a:rPr>
              <a:t>si</a:t>
            </a:r>
            <a:r>
              <a:rPr lang="fi-FI" sz="1403" spc="-12" dirty="0">
                <a:latin typeface="Calibri"/>
              </a:rPr>
              <a:t>s</a:t>
            </a:r>
            <a:r>
              <a:rPr lang="fi-FI" sz="1403" dirty="0">
                <a:latin typeface="Calibri"/>
              </a:rPr>
              <a:t>e</a:t>
            </a:r>
            <a:r>
              <a:rPr lang="fi-FI" sz="1403" spc="-27" dirty="0">
                <a:latin typeface="Calibri"/>
              </a:rPr>
              <a:t>s</a:t>
            </a:r>
            <a:r>
              <a:rPr lang="fi-FI" sz="1403" dirty="0">
                <a:latin typeface="Calibri"/>
              </a:rPr>
              <a:t>ti poi</a:t>
            </a:r>
            <a:r>
              <a:rPr lang="fi-FI" sz="1403" spc="-12" dirty="0">
                <a:latin typeface="Calibri"/>
              </a:rPr>
              <a:t>s</a:t>
            </a:r>
            <a:r>
              <a:rPr lang="fi-FI" sz="1403" dirty="0">
                <a:latin typeface="Calibri"/>
              </a:rPr>
              <a:t>sa </a:t>
            </a:r>
            <a:r>
              <a:rPr lang="fi-FI" sz="1403" spc="-37" dirty="0">
                <a:latin typeface="Calibri"/>
              </a:rPr>
              <a:t>k</a:t>
            </a:r>
            <a:r>
              <a:rPr lang="fi-FI" sz="1403" dirty="0">
                <a:latin typeface="Calibri"/>
              </a:rPr>
              <a:t>oulu</a:t>
            </a:r>
            <a:r>
              <a:rPr lang="fi-FI" sz="1403" spc="-27" dirty="0">
                <a:latin typeface="Calibri"/>
              </a:rPr>
              <a:t>s</a:t>
            </a:r>
            <a:r>
              <a:rPr lang="fi-FI" sz="1403" spc="-31" dirty="0">
                <a:latin typeface="Calibri"/>
              </a:rPr>
              <a:t>t</a:t>
            </a:r>
            <a:r>
              <a:rPr lang="fi-FI" sz="1403" dirty="0">
                <a:latin typeface="Calibri"/>
              </a:rPr>
              <a:t>a. </a:t>
            </a:r>
          </a:p>
        </p:txBody>
      </p:sp>
      <p:sp>
        <p:nvSpPr>
          <p:cNvPr id="124" name="Rectangle 124"/>
          <p:cNvSpPr/>
          <p:nvPr/>
        </p:nvSpPr>
        <p:spPr>
          <a:xfrm>
            <a:off x="4108831" y="553975"/>
            <a:ext cx="7365542" cy="644344"/>
          </a:xfrm>
          <a:prstGeom prst="rect">
            <a:avLst/>
          </a:prstGeom>
        </p:spPr>
        <p:txBody>
          <a:bodyPr wrap="none" lIns="0" tIns="0" rIns="0" bIns="0">
            <a:spAutoFit/>
          </a:bodyPr>
          <a:lstStyle/>
          <a:p>
            <a:r>
              <a:rPr lang="fi-FI" sz="1400" dirty="0">
                <a:latin typeface="Calibri"/>
              </a:rPr>
              <a:t>(sai</a:t>
            </a:r>
            <a:r>
              <a:rPr lang="fi-FI" sz="1400" spc="-31" dirty="0">
                <a:latin typeface="Calibri"/>
              </a:rPr>
              <a:t>r</a:t>
            </a:r>
            <a:r>
              <a:rPr lang="fi-FI" sz="1400" dirty="0">
                <a:latin typeface="Calibri"/>
              </a:rPr>
              <a:t>aana, fy</a:t>
            </a:r>
            <a:r>
              <a:rPr lang="fi-FI" sz="1400" spc="-15" dirty="0">
                <a:latin typeface="Calibri"/>
              </a:rPr>
              <a:t>y</a:t>
            </a:r>
            <a:r>
              <a:rPr lang="fi-FI" sz="1400" dirty="0">
                <a:latin typeface="Calibri"/>
              </a:rPr>
              <a:t>siseen ja/</a:t>
            </a:r>
            <a:r>
              <a:rPr lang="fi-FI" sz="1400" spc="-31" dirty="0">
                <a:latin typeface="Calibri"/>
              </a:rPr>
              <a:t>t</a:t>
            </a:r>
            <a:r>
              <a:rPr lang="fi-FI" sz="1400" dirty="0">
                <a:latin typeface="Calibri"/>
              </a:rPr>
              <a:t>ai p</a:t>
            </a:r>
            <a:r>
              <a:rPr lang="fi-FI" sz="1400" spc="-28" dirty="0">
                <a:latin typeface="Calibri"/>
              </a:rPr>
              <a:t>s</a:t>
            </a:r>
            <a:r>
              <a:rPr lang="fi-FI" sz="1400" dirty="0">
                <a:latin typeface="Calibri"/>
              </a:rPr>
              <a:t>yykkiseen </a:t>
            </a:r>
            <a:r>
              <a:rPr lang="fi-FI" sz="1400" spc="-27" dirty="0">
                <a:latin typeface="Calibri"/>
              </a:rPr>
              <a:t>t</a:t>
            </a:r>
            <a:r>
              <a:rPr lang="fi-FI" sz="1400" dirty="0">
                <a:latin typeface="Calibri"/>
              </a:rPr>
              <a:t>er</a:t>
            </a:r>
            <a:r>
              <a:rPr lang="fi-FI" sz="1400" spc="-13" dirty="0">
                <a:latin typeface="Calibri"/>
              </a:rPr>
              <a:t>v</a:t>
            </a:r>
            <a:r>
              <a:rPr lang="fi-FI" sz="1400" dirty="0">
                <a:latin typeface="Calibri"/>
              </a:rPr>
              <a:t>e</a:t>
            </a:r>
            <a:r>
              <a:rPr lang="fi-FI" sz="1400" spc="-12" dirty="0">
                <a:latin typeface="Calibri"/>
              </a:rPr>
              <a:t>y</a:t>
            </a:r>
            <a:r>
              <a:rPr lang="fi-FI" sz="1400" dirty="0">
                <a:latin typeface="Calibri"/>
              </a:rPr>
              <a:t>denhoi</a:t>
            </a:r>
            <a:r>
              <a:rPr lang="fi-FI" sz="1400" spc="-31" dirty="0">
                <a:latin typeface="Calibri"/>
              </a:rPr>
              <a:t>t</a:t>
            </a:r>
            <a:r>
              <a:rPr lang="fi-FI" sz="1400" dirty="0">
                <a:latin typeface="Calibri"/>
              </a:rPr>
              <a:t>oon lii</a:t>
            </a:r>
            <a:r>
              <a:rPr lang="fi-FI" sz="1400" spc="-31" dirty="0">
                <a:latin typeface="Calibri"/>
              </a:rPr>
              <a:t>t</a:t>
            </a:r>
            <a:r>
              <a:rPr lang="fi-FI" sz="1400" dirty="0">
                <a:latin typeface="Calibri"/>
              </a:rPr>
              <a:t>ty</a:t>
            </a:r>
            <a:r>
              <a:rPr lang="fi-FI" sz="1400" spc="-13" dirty="0">
                <a:latin typeface="Calibri"/>
              </a:rPr>
              <a:t>v</a:t>
            </a:r>
            <a:r>
              <a:rPr lang="fi-FI" sz="1400" dirty="0">
                <a:latin typeface="Calibri"/>
              </a:rPr>
              <a:t>ä </a:t>
            </a:r>
            <a:r>
              <a:rPr lang="fi-FI" sz="1400" spc="-31" dirty="0">
                <a:latin typeface="Calibri"/>
              </a:rPr>
              <a:t>t</a:t>
            </a:r>
            <a:r>
              <a:rPr lang="fi-FI" sz="1400" dirty="0">
                <a:latin typeface="Calibri"/>
              </a:rPr>
              <a:t>apa</a:t>
            </a:r>
            <a:r>
              <a:rPr lang="fi-FI" sz="1400" spc="-16" dirty="0">
                <a:latin typeface="Calibri"/>
              </a:rPr>
              <a:t>h</a:t>
            </a:r>
            <a:r>
              <a:rPr lang="fi-FI" sz="1400" dirty="0">
                <a:latin typeface="Calibri"/>
              </a:rPr>
              <a:t>tuma / </a:t>
            </a:r>
            <a:r>
              <a:rPr lang="fi-FI" sz="1400" spc="-13" dirty="0">
                <a:latin typeface="Calibri"/>
              </a:rPr>
              <a:t>v</a:t>
            </a:r>
            <a:r>
              <a:rPr lang="fi-FI" sz="1400" dirty="0">
                <a:latin typeface="Calibri"/>
              </a:rPr>
              <a:t>a</a:t>
            </a:r>
            <a:r>
              <a:rPr lang="fi-FI" sz="1400" spc="-28" dirty="0">
                <a:latin typeface="Calibri"/>
              </a:rPr>
              <a:t>s</a:t>
            </a:r>
            <a:r>
              <a:rPr lang="fi-FI" sz="1400" spc="-31" dirty="0">
                <a:latin typeface="Calibri"/>
              </a:rPr>
              <a:t>t</a:t>
            </a:r>
            <a:r>
              <a:rPr lang="fi-FI" sz="1400" dirty="0">
                <a:latin typeface="Calibri"/>
              </a:rPr>
              <a:t>aano</a:t>
            </a:r>
            <a:r>
              <a:rPr lang="fi-FI" sz="1400" spc="-27" dirty="0">
                <a:latin typeface="Calibri"/>
              </a:rPr>
              <a:t>t</a:t>
            </a:r>
            <a:r>
              <a:rPr lang="fi-FI" sz="1400" spc="-31" dirty="0">
                <a:latin typeface="Calibri"/>
              </a:rPr>
              <a:t>t</a:t>
            </a:r>
            <a:r>
              <a:rPr lang="fi-FI" sz="1400" dirty="0">
                <a:latin typeface="Calibri"/>
              </a:rPr>
              <a:t>o</a:t>
            </a:r>
            <a:r>
              <a:rPr lang="fi-FI" sz="1400" spc="-16" dirty="0">
                <a:latin typeface="Calibri"/>
              </a:rPr>
              <a:t>k</a:t>
            </a:r>
            <a:r>
              <a:rPr lang="fi-FI" sz="1400" spc="-12" dirty="0">
                <a:latin typeface="Calibri"/>
              </a:rPr>
              <a:t>ä</a:t>
            </a:r>
            <a:r>
              <a:rPr lang="fi-FI" sz="1400" dirty="0">
                <a:latin typeface="Calibri"/>
              </a:rPr>
              <a:t>y</a:t>
            </a:r>
            <a:r>
              <a:rPr lang="fi-FI" sz="1400" spc="-16" dirty="0">
                <a:latin typeface="Calibri"/>
              </a:rPr>
              <a:t>n</a:t>
            </a:r>
            <a:r>
              <a:rPr lang="fi-FI" sz="1400" dirty="0">
                <a:latin typeface="Calibri"/>
              </a:rPr>
              <a:t>ti esim. </a:t>
            </a:r>
          </a:p>
          <a:p>
            <a:pPr>
              <a:lnSpc>
                <a:spcPts val="1680"/>
              </a:lnSpc>
            </a:pPr>
            <a:r>
              <a:rPr lang="fi-FI" sz="1400" dirty="0">
                <a:latin typeface="Calibri"/>
              </a:rPr>
              <a:t>hammaslää</a:t>
            </a:r>
            <a:r>
              <a:rPr lang="fi-FI" sz="1400" spc="-17" dirty="0">
                <a:latin typeface="Calibri"/>
              </a:rPr>
              <a:t>k</a:t>
            </a:r>
            <a:r>
              <a:rPr lang="fi-FI" sz="1400" dirty="0">
                <a:latin typeface="Calibri"/>
              </a:rPr>
              <a:t>äri</a:t>
            </a:r>
            <a:r>
              <a:rPr lang="fi-FI" sz="1400" spc="-13" dirty="0">
                <a:latin typeface="Calibri"/>
              </a:rPr>
              <a:t>,</a:t>
            </a:r>
            <a:r>
              <a:rPr lang="fi-FI" sz="1400" spc="-17" dirty="0">
                <a:latin typeface="Calibri"/>
              </a:rPr>
              <a:t> </a:t>
            </a:r>
            <a:r>
              <a:rPr lang="fi-FI" sz="1400" spc="-31" dirty="0">
                <a:latin typeface="Calibri"/>
              </a:rPr>
              <a:t>t</a:t>
            </a:r>
            <a:r>
              <a:rPr lang="fi-FI" sz="1400" dirty="0">
                <a:latin typeface="Calibri"/>
              </a:rPr>
              <a:t>e</a:t>
            </a:r>
            <a:r>
              <a:rPr lang="fi-FI" sz="1400" spc="-27" dirty="0">
                <a:latin typeface="Calibri"/>
              </a:rPr>
              <a:t>r</a:t>
            </a:r>
            <a:r>
              <a:rPr lang="fi-FI" sz="1400" dirty="0">
                <a:latin typeface="Calibri"/>
              </a:rPr>
              <a:t>apia </a:t>
            </a:r>
            <a:r>
              <a:rPr lang="fi-FI" sz="1400" spc="-27" dirty="0">
                <a:latin typeface="Calibri"/>
              </a:rPr>
              <a:t>t</a:t>
            </a:r>
            <a:r>
              <a:rPr lang="fi-FI" sz="1400" dirty="0">
                <a:latin typeface="Calibri"/>
              </a:rPr>
              <a:t>ai leik</a:t>
            </a:r>
            <a:r>
              <a:rPr lang="fi-FI" sz="1400" spc="-16" dirty="0">
                <a:latin typeface="Calibri"/>
              </a:rPr>
              <a:t>k</a:t>
            </a:r>
            <a:r>
              <a:rPr lang="fi-FI" sz="1400" dirty="0">
                <a:latin typeface="Calibri"/>
              </a:rPr>
              <a:t>aus).</a:t>
            </a:r>
            <a:r>
              <a:rPr lang="fi-FI" sz="1400" spc="-17" dirty="0">
                <a:latin typeface="Calibri"/>
              </a:rPr>
              <a:t> </a:t>
            </a:r>
            <a:r>
              <a:rPr lang="fi-FI" sz="1400" dirty="0">
                <a:latin typeface="Calibri"/>
              </a:rPr>
              <a:t> Ki</a:t>
            </a:r>
            <a:r>
              <a:rPr lang="fi-FI" sz="1400" spc="-12" dirty="0">
                <a:latin typeface="Calibri"/>
              </a:rPr>
              <a:t>r</a:t>
            </a:r>
            <a:r>
              <a:rPr lang="fi-FI" sz="1400" dirty="0">
                <a:latin typeface="Calibri"/>
              </a:rPr>
              <a:t>jau</a:t>
            </a:r>
            <a:r>
              <a:rPr lang="fi-FI" sz="1400" spc="-17" dirty="0">
                <a:latin typeface="Calibri"/>
              </a:rPr>
              <a:t>k</a:t>
            </a:r>
            <a:r>
              <a:rPr lang="fi-FI" sz="1400" dirty="0">
                <a:latin typeface="Calibri"/>
              </a:rPr>
              <a:t>sen </a:t>
            </a:r>
            <a:r>
              <a:rPr lang="fi-FI" sz="1400" spc="-13" dirty="0">
                <a:latin typeface="Calibri"/>
              </a:rPr>
              <a:t>v</a:t>
            </a:r>
            <a:r>
              <a:rPr lang="fi-FI" sz="1400" dirty="0">
                <a:latin typeface="Calibri"/>
              </a:rPr>
              <a:t>oi </a:t>
            </a:r>
            <a:r>
              <a:rPr lang="fi-FI" sz="1400" spc="-27" dirty="0">
                <a:latin typeface="Calibri"/>
              </a:rPr>
              <a:t>t</a:t>
            </a:r>
            <a:r>
              <a:rPr lang="fi-FI" sz="1400" dirty="0">
                <a:latin typeface="Calibri"/>
              </a:rPr>
              <a:t>ehdä huol</a:t>
            </a:r>
            <a:r>
              <a:rPr lang="fi-FI" sz="1400" spc="-31" dirty="0">
                <a:latin typeface="Calibri"/>
              </a:rPr>
              <a:t>t</a:t>
            </a:r>
            <a:r>
              <a:rPr lang="fi-FI" sz="1400" dirty="0">
                <a:latin typeface="Calibri"/>
              </a:rPr>
              <a:t>aja</a:t>
            </a:r>
            <a:r>
              <a:rPr lang="fi-FI" sz="1400" spc="-17" dirty="0">
                <a:latin typeface="Calibri"/>
              </a:rPr>
              <a:t> </a:t>
            </a:r>
            <a:r>
              <a:rPr lang="fi-FI" sz="1400" spc="-31" dirty="0">
                <a:latin typeface="Calibri"/>
              </a:rPr>
              <a:t>t</a:t>
            </a:r>
            <a:r>
              <a:rPr lang="fi-FI" sz="1400" dirty="0">
                <a:latin typeface="Calibri"/>
              </a:rPr>
              <a:t>ai ope</a:t>
            </a:r>
            <a:r>
              <a:rPr lang="fi-FI" sz="1400" spc="-27" dirty="0">
                <a:latin typeface="Calibri"/>
              </a:rPr>
              <a:t>t</a:t>
            </a:r>
            <a:r>
              <a:rPr lang="fi-FI" sz="1400" spc="-31" dirty="0">
                <a:latin typeface="Calibri"/>
              </a:rPr>
              <a:t>t</a:t>
            </a:r>
            <a:r>
              <a:rPr lang="fi-FI" sz="1400" dirty="0">
                <a:latin typeface="Calibri"/>
              </a:rPr>
              <a:t>aja huol</a:t>
            </a:r>
            <a:r>
              <a:rPr lang="fi-FI" sz="1400" spc="-31" dirty="0">
                <a:latin typeface="Calibri"/>
              </a:rPr>
              <a:t>t</a:t>
            </a:r>
            <a:r>
              <a:rPr lang="fi-FI" sz="1400" dirty="0">
                <a:latin typeface="Calibri"/>
              </a:rPr>
              <a:t>ajan ilmoitu</a:t>
            </a:r>
            <a:r>
              <a:rPr lang="fi-FI" sz="1400" spc="-17" dirty="0">
                <a:latin typeface="Calibri"/>
              </a:rPr>
              <a:t>k</a:t>
            </a:r>
            <a:r>
              <a:rPr lang="fi-FI" sz="1400" dirty="0">
                <a:latin typeface="Calibri"/>
              </a:rPr>
              <a:t>sen </a:t>
            </a:r>
          </a:p>
          <a:p>
            <a:pPr>
              <a:lnSpc>
                <a:spcPts val="1679"/>
              </a:lnSpc>
            </a:pPr>
            <a:r>
              <a:rPr lang="fi-FI" sz="1400" dirty="0">
                <a:latin typeface="Calibri"/>
              </a:rPr>
              <a:t>peru</a:t>
            </a:r>
            <a:r>
              <a:rPr lang="fi-FI" sz="1400" spc="-28" dirty="0">
                <a:latin typeface="Calibri"/>
              </a:rPr>
              <a:t>s</a:t>
            </a:r>
            <a:r>
              <a:rPr lang="fi-FI" sz="1400" spc="-31" dirty="0">
                <a:latin typeface="Calibri"/>
              </a:rPr>
              <a:t>t</a:t>
            </a:r>
            <a:r>
              <a:rPr lang="fi-FI" sz="1400" dirty="0">
                <a:latin typeface="Calibri"/>
              </a:rPr>
              <a:t>eella. Ei erillisiä </a:t>
            </a:r>
            <a:r>
              <a:rPr lang="fi-FI" sz="1400" spc="-31" dirty="0">
                <a:latin typeface="Calibri"/>
              </a:rPr>
              <a:t>t</a:t>
            </a:r>
            <a:r>
              <a:rPr lang="fi-FI" sz="1400" dirty="0">
                <a:latin typeface="Calibri"/>
              </a:rPr>
              <a:t>er</a:t>
            </a:r>
            <a:r>
              <a:rPr lang="fi-FI" sz="1400" spc="-13" dirty="0">
                <a:latin typeface="Calibri"/>
              </a:rPr>
              <a:t>v</a:t>
            </a:r>
            <a:r>
              <a:rPr lang="fi-FI" sz="1400" dirty="0">
                <a:latin typeface="Calibri"/>
              </a:rPr>
              <a:t>e</a:t>
            </a:r>
            <a:r>
              <a:rPr lang="fi-FI" sz="1400" spc="-12" dirty="0">
                <a:latin typeface="Calibri"/>
              </a:rPr>
              <a:t>y</a:t>
            </a:r>
            <a:r>
              <a:rPr lang="fi-FI" sz="1400" dirty="0">
                <a:latin typeface="Calibri"/>
              </a:rPr>
              <a:t>de</a:t>
            </a:r>
            <a:r>
              <a:rPr lang="fi-FI" sz="1400" spc="-13" dirty="0">
                <a:latin typeface="Calibri"/>
              </a:rPr>
              <a:t>n</a:t>
            </a:r>
            <a:r>
              <a:rPr lang="fi-FI" sz="1400" dirty="0">
                <a:latin typeface="Calibri"/>
              </a:rPr>
              <a:t>tilaan lii</a:t>
            </a:r>
            <a:r>
              <a:rPr lang="fi-FI" sz="1400" spc="-31" dirty="0">
                <a:latin typeface="Calibri"/>
              </a:rPr>
              <a:t>t</a:t>
            </a:r>
            <a:r>
              <a:rPr lang="fi-FI" sz="1400" dirty="0">
                <a:latin typeface="Calibri"/>
              </a:rPr>
              <a:t>tyviä kirjau</a:t>
            </a:r>
            <a:r>
              <a:rPr lang="fi-FI" sz="1400" spc="-17" dirty="0">
                <a:latin typeface="Calibri"/>
              </a:rPr>
              <a:t>k</a:t>
            </a:r>
            <a:r>
              <a:rPr lang="fi-FI" sz="1400" dirty="0">
                <a:latin typeface="Calibri"/>
              </a:rPr>
              <a:t>sia. </a:t>
            </a:r>
            <a:endParaRPr lang="fi-FI" sz="1403" dirty="0">
              <a:latin typeface="Calibri"/>
            </a:endParaRPr>
          </a:p>
        </p:txBody>
      </p:sp>
      <p:sp>
        <p:nvSpPr>
          <p:cNvPr id="127" name="Rectangle 127"/>
          <p:cNvSpPr/>
          <p:nvPr/>
        </p:nvSpPr>
        <p:spPr>
          <a:xfrm>
            <a:off x="674761" y="2213891"/>
            <a:ext cx="2122761" cy="246221"/>
          </a:xfrm>
          <a:prstGeom prst="rect">
            <a:avLst/>
          </a:prstGeom>
        </p:spPr>
        <p:txBody>
          <a:bodyPr wrap="none" lIns="0" tIns="0" rIns="0" bIns="0">
            <a:spAutoFit/>
          </a:bodyPr>
          <a:lstStyle/>
          <a:p>
            <a:r>
              <a:rPr lang="fi-FI" sz="1600" b="1" dirty="0">
                <a:latin typeface="Calibri-Bold"/>
              </a:rPr>
              <a:t>ENNA</a:t>
            </a:r>
            <a:r>
              <a:rPr lang="fi-FI" sz="1600" b="1" spc="-117" dirty="0">
                <a:latin typeface="Calibri-Bold"/>
              </a:rPr>
              <a:t>L</a:t>
            </a:r>
            <a:r>
              <a:rPr lang="fi-FI" sz="1600" b="1" spc="-112" dirty="0">
                <a:latin typeface="Calibri-Bold"/>
              </a:rPr>
              <a:t>T</a:t>
            </a:r>
            <a:r>
              <a:rPr lang="fi-FI" sz="1600" b="1" dirty="0">
                <a:latin typeface="Calibri-Bold"/>
              </a:rPr>
              <a:t>A</a:t>
            </a:r>
            <a:r>
              <a:rPr lang="fi-FI" sz="1600" b="1" spc="-21" dirty="0">
                <a:latin typeface="Calibri-Bold"/>
              </a:rPr>
              <a:t> </a:t>
            </a:r>
            <a:r>
              <a:rPr lang="fi-FI" sz="1600" b="1" dirty="0">
                <a:latin typeface="Calibri-Bold"/>
              </a:rPr>
              <a:t>AN</a:t>
            </a:r>
            <a:r>
              <a:rPr lang="fi-FI" sz="1600" b="1" spc="-43" dirty="0">
                <a:latin typeface="Calibri-Bold"/>
              </a:rPr>
              <a:t>O</a:t>
            </a:r>
            <a:r>
              <a:rPr lang="fi-FI" sz="1600" b="1" dirty="0">
                <a:latin typeface="Calibri-Bold"/>
              </a:rPr>
              <a:t>TTU </a:t>
            </a:r>
            <a:r>
              <a:rPr lang="fi-FI" sz="1600" b="1" spc="-85" dirty="0">
                <a:latin typeface="Calibri-Bold"/>
              </a:rPr>
              <a:t>V</a:t>
            </a:r>
            <a:r>
              <a:rPr lang="fi-FI" sz="1600" b="1" dirty="0">
                <a:latin typeface="Calibri-Bold"/>
              </a:rPr>
              <a:t>A</a:t>
            </a:r>
            <a:r>
              <a:rPr lang="fi-FI" sz="1600" b="1" spc="-92" dirty="0">
                <a:latin typeface="Calibri-Bold"/>
              </a:rPr>
              <a:t>P</a:t>
            </a:r>
            <a:r>
              <a:rPr lang="fi-FI" sz="1600" b="1" dirty="0">
                <a:latin typeface="Calibri-Bold"/>
              </a:rPr>
              <a:t>AA</a:t>
            </a:r>
          </a:p>
        </p:txBody>
      </p:sp>
      <p:sp>
        <p:nvSpPr>
          <p:cNvPr id="128" name="Rectangle 128"/>
          <p:cNvSpPr/>
          <p:nvPr/>
        </p:nvSpPr>
        <p:spPr>
          <a:xfrm>
            <a:off x="4108831" y="1975740"/>
            <a:ext cx="5400389" cy="215444"/>
          </a:xfrm>
          <a:prstGeom prst="rect">
            <a:avLst/>
          </a:prstGeom>
        </p:spPr>
        <p:txBody>
          <a:bodyPr wrap="none" lIns="0" tIns="0" rIns="0" bIns="0">
            <a:spAutoFit/>
          </a:bodyPr>
          <a:lstStyle/>
          <a:p>
            <a:r>
              <a:rPr lang="fi-FI" sz="1400" dirty="0">
                <a:latin typeface="Calibri"/>
              </a:rPr>
              <a:t>Huol</a:t>
            </a:r>
            <a:r>
              <a:rPr lang="fi-FI" sz="1400" spc="-31" dirty="0">
                <a:latin typeface="Calibri"/>
              </a:rPr>
              <a:t>t</a:t>
            </a:r>
            <a:r>
              <a:rPr lang="fi-FI" sz="1400" dirty="0">
                <a:latin typeface="Calibri"/>
              </a:rPr>
              <a:t>ajan ennal</a:t>
            </a:r>
            <a:r>
              <a:rPr lang="fi-FI" sz="1400" spc="-31" dirty="0">
                <a:latin typeface="Calibri"/>
              </a:rPr>
              <a:t>t</a:t>
            </a:r>
            <a:r>
              <a:rPr lang="fi-FI" sz="1400" dirty="0">
                <a:latin typeface="Calibri"/>
              </a:rPr>
              <a:t>a anoma</a:t>
            </a:r>
            <a:r>
              <a:rPr lang="fi-FI" sz="1400" spc="-37" dirty="0">
                <a:latin typeface="Calibri"/>
              </a:rPr>
              <a:t> </a:t>
            </a:r>
            <a:r>
              <a:rPr lang="fi-FI" sz="1400" spc="-13" dirty="0">
                <a:latin typeface="Calibri"/>
              </a:rPr>
              <a:t>v</a:t>
            </a:r>
            <a:r>
              <a:rPr lang="fi-FI" sz="1400" dirty="0">
                <a:latin typeface="Calibri"/>
              </a:rPr>
              <a:t>apaa,</a:t>
            </a:r>
            <a:r>
              <a:rPr lang="fi-FI" sz="1400" spc="-17" dirty="0">
                <a:latin typeface="Calibri"/>
              </a:rPr>
              <a:t> </a:t>
            </a:r>
            <a:r>
              <a:rPr lang="fi-FI" sz="1400" spc="-19" dirty="0">
                <a:latin typeface="Calibri"/>
              </a:rPr>
              <a:t>m</a:t>
            </a:r>
            <a:r>
              <a:rPr lang="fi-FI" sz="1400" spc="-15" dirty="0">
                <a:latin typeface="Calibri"/>
              </a:rPr>
              <a:t>y</a:t>
            </a:r>
            <a:r>
              <a:rPr lang="fi-FI" sz="1400" dirty="0">
                <a:latin typeface="Calibri"/>
              </a:rPr>
              <a:t>ös y</a:t>
            </a:r>
            <a:r>
              <a:rPr lang="fi-FI" sz="1400" spc="-17" dirty="0">
                <a:latin typeface="Calibri"/>
              </a:rPr>
              <a:t>k</a:t>
            </a:r>
            <a:r>
              <a:rPr lang="fi-FI" sz="1400" dirty="0">
                <a:latin typeface="Calibri"/>
              </a:rPr>
              <a:t>si</a:t>
            </a:r>
            <a:r>
              <a:rPr lang="fi-FI" sz="1400" spc="-31" dirty="0">
                <a:latin typeface="Calibri"/>
              </a:rPr>
              <a:t>tt</a:t>
            </a:r>
            <a:r>
              <a:rPr lang="fi-FI" sz="1400" dirty="0">
                <a:latin typeface="Calibri"/>
              </a:rPr>
              <a:t>äiset oppi</a:t>
            </a:r>
            <a:r>
              <a:rPr lang="fi-FI" sz="1400" spc="-12" dirty="0">
                <a:latin typeface="Calibri"/>
              </a:rPr>
              <a:t>t</a:t>
            </a:r>
            <a:r>
              <a:rPr lang="fi-FI" sz="1400" dirty="0">
                <a:latin typeface="Calibri"/>
              </a:rPr>
              <a:t>unni</a:t>
            </a:r>
            <a:r>
              <a:rPr lang="fi-FI" sz="1400" spc="-12" dirty="0">
                <a:latin typeface="Calibri"/>
              </a:rPr>
              <a:t>t</a:t>
            </a:r>
            <a:r>
              <a:rPr lang="fi-FI" sz="1400" dirty="0">
                <a:latin typeface="Calibri"/>
              </a:rPr>
              <a:t> ja </a:t>
            </a:r>
            <a:r>
              <a:rPr lang="fi-FI" sz="1400" spc="-35" dirty="0">
                <a:latin typeface="Calibri"/>
              </a:rPr>
              <a:t>k</a:t>
            </a:r>
            <a:r>
              <a:rPr lang="fi-FI" sz="1400" dirty="0">
                <a:latin typeface="Calibri"/>
              </a:rPr>
              <a:t>oulupäi</a:t>
            </a:r>
            <a:r>
              <a:rPr lang="fi-FI" sz="1400" spc="-16" dirty="0">
                <a:latin typeface="Calibri"/>
              </a:rPr>
              <a:t>v</a:t>
            </a:r>
            <a:r>
              <a:rPr lang="fi-FI" sz="1400" spc="-12" dirty="0">
                <a:latin typeface="Calibri"/>
              </a:rPr>
              <a:t>ät</a:t>
            </a:r>
          </a:p>
        </p:txBody>
      </p:sp>
      <p:sp>
        <p:nvSpPr>
          <p:cNvPr id="129" name="Rectangle 129"/>
          <p:cNvSpPr/>
          <p:nvPr/>
        </p:nvSpPr>
        <p:spPr>
          <a:xfrm>
            <a:off x="4108831" y="2189102"/>
            <a:ext cx="7330340" cy="426335"/>
          </a:xfrm>
          <a:prstGeom prst="rect">
            <a:avLst/>
          </a:prstGeom>
        </p:spPr>
        <p:txBody>
          <a:bodyPr wrap="none" lIns="0" tIns="0" rIns="0" bIns="0">
            <a:spAutoFit/>
          </a:bodyPr>
          <a:lstStyle/>
          <a:p>
            <a:r>
              <a:rPr lang="fi-FI" sz="1400" dirty="0">
                <a:latin typeface="Calibri"/>
              </a:rPr>
              <a:t>(lomamat</a:t>
            </a:r>
            <a:r>
              <a:rPr lang="fi-FI" sz="1400" spc="-17" dirty="0">
                <a:latin typeface="Calibri"/>
              </a:rPr>
              <a:t>k</a:t>
            </a:r>
            <a:r>
              <a:rPr lang="fi-FI" sz="1400" dirty="0">
                <a:latin typeface="Calibri"/>
              </a:rPr>
              <a:t>a, har</a:t>
            </a:r>
            <a:r>
              <a:rPr lang="fi-FI" sz="1400" spc="-29" dirty="0">
                <a:latin typeface="Calibri"/>
              </a:rPr>
              <a:t>r</a:t>
            </a:r>
            <a:r>
              <a:rPr lang="fi-FI" sz="1400" dirty="0">
                <a:latin typeface="Calibri"/>
              </a:rPr>
              <a:t>a</a:t>
            </a:r>
            <a:r>
              <a:rPr lang="fi-FI" sz="1400" spc="-28" dirty="0">
                <a:latin typeface="Calibri"/>
              </a:rPr>
              <a:t>s</a:t>
            </a:r>
            <a:r>
              <a:rPr lang="fi-FI" sz="1400" dirty="0">
                <a:latin typeface="Calibri"/>
              </a:rPr>
              <a:t>tu</a:t>
            </a:r>
            <a:r>
              <a:rPr lang="fi-FI" sz="1400" spc="-17" dirty="0">
                <a:latin typeface="Calibri"/>
              </a:rPr>
              <a:t>k</a:t>
            </a:r>
            <a:r>
              <a:rPr lang="fi-FI" sz="1400" dirty="0">
                <a:latin typeface="Calibri"/>
              </a:rPr>
              <a:t>seen lii</a:t>
            </a:r>
            <a:r>
              <a:rPr lang="fi-FI" sz="1400" spc="-31" dirty="0">
                <a:latin typeface="Calibri"/>
              </a:rPr>
              <a:t>t</a:t>
            </a:r>
            <a:r>
              <a:rPr lang="fi-FI" sz="1400" dirty="0">
                <a:latin typeface="Calibri"/>
              </a:rPr>
              <a:t>ty</a:t>
            </a:r>
            <a:r>
              <a:rPr lang="fi-FI" sz="1400" spc="-13" dirty="0">
                <a:latin typeface="Calibri"/>
              </a:rPr>
              <a:t>v</a:t>
            </a:r>
            <a:r>
              <a:rPr lang="fi-FI" sz="1400" dirty="0">
                <a:latin typeface="Calibri"/>
              </a:rPr>
              <a:t>ä poissaol</a:t>
            </a:r>
            <a:r>
              <a:rPr lang="fi-FI" sz="1400" spc="-19" dirty="0">
                <a:latin typeface="Calibri"/>
              </a:rPr>
              <a:t>o</a:t>
            </a:r>
            <a:r>
              <a:rPr lang="fi-FI" sz="1400" dirty="0">
                <a:latin typeface="Calibri"/>
              </a:rPr>
              <a:t>, e</a:t>
            </a:r>
            <a:r>
              <a:rPr lang="fi-FI" sz="1400" spc="-31" dirty="0">
                <a:latin typeface="Calibri"/>
              </a:rPr>
              <a:t>t</a:t>
            </a:r>
            <a:r>
              <a:rPr lang="fi-FI" sz="1400" spc="-12" dirty="0">
                <a:latin typeface="Calibri"/>
              </a:rPr>
              <a:t>ä</a:t>
            </a:r>
            <a:r>
              <a:rPr lang="fi-FI" sz="1400" spc="-13" dirty="0">
                <a:latin typeface="Calibri"/>
              </a:rPr>
              <a:t>v</a:t>
            </a:r>
            <a:r>
              <a:rPr lang="fi-FI" sz="1400" dirty="0">
                <a:latin typeface="Calibri"/>
              </a:rPr>
              <a:t>anhemmalla).</a:t>
            </a:r>
            <a:r>
              <a:rPr lang="fi-FI" sz="1400" spc="-17" dirty="0">
                <a:latin typeface="Calibri"/>
              </a:rPr>
              <a:t> </a:t>
            </a:r>
            <a:r>
              <a:rPr lang="fi-FI" sz="1400" dirty="0">
                <a:latin typeface="Calibri"/>
              </a:rPr>
              <a:t>Ope</a:t>
            </a:r>
            <a:r>
              <a:rPr lang="fi-FI" sz="1400" spc="-27" dirty="0">
                <a:latin typeface="Calibri"/>
              </a:rPr>
              <a:t>t</a:t>
            </a:r>
            <a:r>
              <a:rPr lang="fi-FI" sz="1400" spc="-31" dirty="0">
                <a:latin typeface="Calibri"/>
              </a:rPr>
              <a:t>t</a:t>
            </a:r>
            <a:r>
              <a:rPr lang="fi-FI" sz="1400" dirty="0">
                <a:latin typeface="Calibri"/>
              </a:rPr>
              <a:t>aja ki</a:t>
            </a:r>
            <a:r>
              <a:rPr lang="fi-FI" sz="1400" spc="-12" dirty="0">
                <a:latin typeface="Calibri"/>
              </a:rPr>
              <a:t>r</a:t>
            </a:r>
            <a:r>
              <a:rPr lang="fi-FI" sz="1400" dirty="0">
                <a:latin typeface="Calibri"/>
              </a:rPr>
              <a:t>jaa</a:t>
            </a:r>
            <a:r>
              <a:rPr lang="fi-FI" sz="1400" spc="-17" dirty="0">
                <a:latin typeface="Calibri"/>
              </a:rPr>
              <a:t> </a:t>
            </a:r>
            <a:r>
              <a:rPr lang="fi-FI" sz="1400" dirty="0">
                <a:latin typeface="Calibri"/>
              </a:rPr>
              <a:t>poissaolon huol</a:t>
            </a:r>
            <a:r>
              <a:rPr lang="fi-FI" sz="1400" spc="-31" dirty="0">
                <a:latin typeface="Calibri"/>
              </a:rPr>
              <a:t>t</a:t>
            </a:r>
            <a:r>
              <a:rPr lang="fi-FI" sz="1400" dirty="0">
                <a:latin typeface="Calibri"/>
              </a:rPr>
              <a:t>ajan </a:t>
            </a:r>
          </a:p>
          <a:p>
            <a:pPr>
              <a:lnSpc>
                <a:spcPts val="1680"/>
              </a:lnSpc>
            </a:pPr>
            <a:r>
              <a:rPr lang="fi-FI" sz="1400" dirty="0">
                <a:latin typeface="Calibri"/>
              </a:rPr>
              <a:t>ilmoi</a:t>
            </a:r>
            <a:r>
              <a:rPr lang="fi-FI" sz="1400" spc="-31" dirty="0">
                <a:latin typeface="Calibri"/>
              </a:rPr>
              <a:t>tt</a:t>
            </a:r>
            <a:r>
              <a:rPr lang="fi-FI" sz="1400" dirty="0">
                <a:latin typeface="Calibri"/>
              </a:rPr>
              <a:t>aman tiedon</a:t>
            </a:r>
            <a:r>
              <a:rPr lang="fi-FI" sz="1400" spc="-21" dirty="0">
                <a:latin typeface="Calibri"/>
              </a:rPr>
              <a:t>/</a:t>
            </a:r>
            <a:r>
              <a:rPr lang="fi-FI" sz="1400" dirty="0">
                <a:latin typeface="Calibri"/>
              </a:rPr>
              <a:t>anomu</a:t>
            </a:r>
            <a:r>
              <a:rPr lang="fi-FI" sz="1400" spc="-17" dirty="0">
                <a:latin typeface="Calibri"/>
              </a:rPr>
              <a:t>k</a:t>
            </a:r>
            <a:r>
              <a:rPr lang="fi-FI" sz="1400" dirty="0">
                <a:latin typeface="Calibri"/>
              </a:rPr>
              <a:t>sen</a:t>
            </a:r>
            <a:r>
              <a:rPr lang="fi-FI" sz="1400" spc="-17" dirty="0">
                <a:latin typeface="Calibri"/>
              </a:rPr>
              <a:t> </a:t>
            </a:r>
            <a:r>
              <a:rPr lang="fi-FI" sz="1400" dirty="0">
                <a:latin typeface="Calibri"/>
              </a:rPr>
              <a:t>peru</a:t>
            </a:r>
            <a:r>
              <a:rPr lang="fi-FI" sz="1400" spc="-28" dirty="0">
                <a:latin typeface="Calibri"/>
              </a:rPr>
              <a:t>s</a:t>
            </a:r>
            <a:r>
              <a:rPr lang="fi-FI" sz="1400" spc="-31" dirty="0">
                <a:latin typeface="Calibri"/>
              </a:rPr>
              <a:t>t</a:t>
            </a:r>
            <a:r>
              <a:rPr lang="fi-FI" sz="1400" dirty="0">
                <a:latin typeface="Calibri"/>
              </a:rPr>
              <a:t>eella. </a:t>
            </a:r>
          </a:p>
        </p:txBody>
      </p:sp>
      <p:sp>
        <p:nvSpPr>
          <p:cNvPr id="130" name="Rectangle 130"/>
          <p:cNvSpPr/>
          <p:nvPr/>
        </p:nvSpPr>
        <p:spPr>
          <a:xfrm>
            <a:off x="450851" y="3338195"/>
            <a:ext cx="11174527" cy="246221"/>
          </a:xfrm>
          <a:prstGeom prst="rect">
            <a:avLst/>
          </a:prstGeom>
        </p:spPr>
        <p:txBody>
          <a:bodyPr wrap="square" lIns="0" tIns="0" rIns="0" bIns="0">
            <a:spAutoFit/>
          </a:bodyPr>
          <a:lstStyle/>
          <a:p>
            <a:pPr>
              <a:tabLst>
                <a:tab pos="3657889" algn="l"/>
              </a:tabLst>
            </a:pPr>
            <a:r>
              <a:rPr lang="fi-FI" sz="1600" b="1" dirty="0">
                <a:latin typeface="Calibri-Bold"/>
              </a:rPr>
              <a:t>     MUU SE</a:t>
            </a:r>
            <a:r>
              <a:rPr lang="fi-FI" sz="1600" b="1" spc="-115" dirty="0">
                <a:latin typeface="Calibri-Bold"/>
              </a:rPr>
              <a:t>L</a:t>
            </a:r>
            <a:r>
              <a:rPr lang="fi-FI" sz="1600" b="1" dirty="0">
                <a:latin typeface="Calibri-Bold"/>
              </a:rPr>
              <a:t>VITETTY</a:t>
            </a:r>
            <a:r>
              <a:rPr lang="fi-FI" sz="1600" b="1" spc="-43" dirty="0">
                <a:latin typeface="Calibri-Bold"/>
              </a:rPr>
              <a:t> </a:t>
            </a:r>
            <a:r>
              <a:rPr lang="fi-FI" sz="1600" b="1" dirty="0">
                <a:latin typeface="Calibri-Bold"/>
              </a:rPr>
              <a:t>POIS</a:t>
            </a:r>
            <a:r>
              <a:rPr lang="fi-FI" sz="1600" b="1" spc="-13" dirty="0">
                <a:latin typeface="Calibri-Bold"/>
              </a:rPr>
              <a:t>S</a:t>
            </a:r>
            <a:r>
              <a:rPr lang="fi-FI" sz="1600" b="1" spc="-31" dirty="0">
                <a:latin typeface="Calibri-Bold"/>
              </a:rPr>
              <a:t>A</a:t>
            </a:r>
            <a:r>
              <a:rPr lang="fi-FI" sz="1600" b="1" dirty="0">
                <a:latin typeface="Calibri-Bold"/>
              </a:rPr>
              <a:t>O</a:t>
            </a:r>
            <a:r>
              <a:rPr lang="fi-FI" sz="1600" b="1" spc="-19" dirty="0">
                <a:latin typeface="Calibri-Bold"/>
              </a:rPr>
              <a:t>L</a:t>
            </a:r>
            <a:r>
              <a:rPr lang="fi-FI" sz="1600" b="1" dirty="0">
                <a:latin typeface="Calibri-Bold"/>
              </a:rPr>
              <a:t>O	</a:t>
            </a:r>
            <a:r>
              <a:rPr lang="fi-FI" sz="2121" spc="-29" baseline="32857" dirty="0">
                <a:latin typeface="Calibri"/>
              </a:rPr>
              <a:t>K</a:t>
            </a:r>
            <a:r>
              <a:rPr lang="fi-FI" sz="2121" spc="-12" baseline="32857" dirty="0">
                <a:latin typeface="Calibri"/>
              </a:rPr>
              <a:t>ä</a:t>
            </a:r>
            <a:r>
              <a:rPr lang="fi-FI" sz="2121" baseline="32857" dirty="0">
                <a:latin typeface="Calibri"/>
              </a:rPr>
              <a:t>y</a:t>
            </a:r>
            <a:r>
              <a:rPr lang="fi-FI" sz="2121" spc="-31" baseline="32857" dirty="0">
                <a:latin typeface="Calibri"/>
              </a:rPr>
              <a:t>t</a:t>
            </a:r>
            <a:r>
              <a:rPr lang="fi-FI" sz="2121" baseline="32857" dirty="0">
                <a:latin typeface="Calibri"/>
              </a:rPr>
              <a:t>e</a:t>
            </a:r>
            <a:r>
              <a:rPr lang="fi-FI" sz="2121" spc="-27" baseline="32857" dirty="0">
                <a:latin typeface="Calibri"/>
              </a:rPr>
              <a:t>t</a:t>
            </a:r>
            <a:r>
              <a:rPr lang="fi-FI" sz="2121" baseline="32857" dirty="0">
                <a:latin typeface="Calibri"/>
              </a:rPr>
              <a:t>ään vain nii</a:t>
            </a:r>
            <a:r>
              <a:rPr lang="fi-FI" sz="2121" spc="-12" baseline="32857" dirty="0">
                <a:latin typeface="Calibri"/>
              </a:rPr>
              <a:t>s</a:t>
            </a:r>
            <a:r>
              <a:rPr lang="fi-FI" sz="2121" baseline="32857" dirty="0">
                <a:latin typeface="Calibri"/>
              </a:rPr>
              <a:t>sä </a:t>
            </a:r>
            <a:r>
              <a:rPr lang="fi-FI" sz="2121" spc="-27" baseline="32857" dirty="0">
                <a:latin typeface="Calibri"/>
              </a:rPr>
              <a:t>t</a:t>
            </a:r>
            <a:r>
              <a:rPr lang="fi-FI" sz="2121" baseline="32857" dirty="0">
                <a:latin typeface="Calibri"/>
              </a:rPr>
              <a:t>apau</a:t>
            </a:r>
            <a:r>
              <a:rPr lang="fi-FI" sz="2121" spc="-17" baseline="32857" dirty="0">
                <a:latin typeface="Calibri"/>
              </a:rPr>
              <a:t>k</a:t>
            </a:r>
            <a:r>
              <a:rPr lang="fi-FI" sz="2121" baseline="32857" dirty="0">
                <a:latin typeface="Calibri"/>
              </a:rPr>
              <a:t>sissa </a:t>
            </a:r>
            <a:r>
              <a:rPr lang="fi-FI" sz="2121" spc="-17" baseline="32857" dirty="0">
                <a:latin typeface="Calibri"/>
              </a:rPr>
              <a:t>k</a:t>
            </a:r>
            <a:r>
              <a:rPr lang="fi-FI" sz="2121" baseline="32857" dirty="0">
                <a:latin typeface="Calibri"/>
              </a:rPr>
              <a:t>un</a:t>
            </a:r>
            <a:r>
              <a:rPr lang="fi-FI" sz="2121" spc="-17" baseline="32857" dirty="0">
                <a:latin typeface="Calibri"/>
              </a:rPr>
              <a:t> </a:t>
            </a:r>
            <a:r>
              <a:rPr lang="fi-FI" sz="2121" baseline="32857" dirty="0">
                <a:latin typeface="Calibri"/>
              </a:rPr>
              <a:t>poissaolo ei </a:t>
            </a:r>
            <a:r>
              <a:rPr lang="fi-FI" sz="2121" spc="-17" baseline="32857" dirty="0">
                <a:latin typeface="Calibri"/>
              </a:rPr>
              <a:t>k</a:t>
            </a:r>
            <a:r>
              <a:rPr lang="fi-FI" sz="2121" baseline="32857" dirty="0">
                <a:latin typeface="Calibri"/>
              </a:rPr>
              <a:t>uulu</a:t>
            </a:r>
            <a:r>
              <a:rPr lang="fi-FI" sz="2121" spc="-15" baseline="32857" dirty="0">
                <a:latin typeface="Calibri"/>
              </a:rPr>
              <a:t> </a:t>
            </a:r>
            <a:r>
              <a:rPr lang="fi-FI" sz="2121" baseline="32857" dirty="0">
                <a:latin typeface="Calibri"/>
              </a:rPr>
              <a:t>mihin</a:t>
            </a:r>
            <a:r>
              <a:rPr lang="fi-FI" sz="2121" spc="-15" baseline="32857" dirty="0">
                <a:latin typeface="Calibri"/>
              </a:rPr>
              <a:t>k</a:t>
            </a:r>
            <a:r>
              <a:rPr lang="fi-FI" sz="2121" baseline="32857" dirty="0">
                <a:latin typeface="Calibri"/>
              </a:rPr>
              <a:t>ään</a:t>
            </a:r>
            <a:r>
              <a:rPr lang="fi-FI" sz="2121" spc="-17" baseline="32857" dirty="0">
                <a:latin typeface="Calibri"/>
              </a:rPr>
              <a:t> </a:t>
            </a:r>
            <a:r>
              <a:rPr lang="fi-FI" sz="2121" baseline="32857" dirty="0">
                <a:latin typeface="Calibri"/>
              </a:rPr>
              <a:t>muuhun</a:t>
            </a:r>
            <a:r>
              <a:rPr lang="fi-FI" sz="2121" spc="-37" baseline="32857" dirty="0">
                <a:latin typeface="Calibri"/>
              </a:rPr>
              <a:t> </a:t>
            </a:r>
            <a:r>
              <a:rPr lang="fi-FI" sz="2121" spc="-17" baseline="32857" dirty="0">
                <a:latin typeface="Calibri"/>
              </a:rPr>
              <a:t>k</a:t>
            </a:r>
            <a:r>
              <a:rPr lang="fi-FI" sz="2121" spc="-12" baseline="32857" dirty="0">
                <a:latin typeface="Calibri"/>
              </a:rPr>
              <a:t>a</a:t>
            </a:r>
            <a:r>
              <a:rPr lang="fi-FI" sz="2121" spc="-31" baseline="32857" dirty="0">
                <a:latin typeface="Calibri"/>
              </a:rPr>
              <a:t>t</a:t>
            </a:r>
            <a:r>
              <a:rPr lang="fi-FI" sz="2121" baseline="32857" dirty="0">
                <a:latin typeface="Calibri"/>
              </a:rPr>
              <a:t>egoriaan (esim. POL36</a:t>
            </a:r>
            <a:r>
              <a:rPr lang="fi-FI" sz="2121" baseline="32857" dirty="0">
                <a:latin typeface="Poppins"/>
              </a:rPr>
              <a:t>§</a:t>
            </a:r>
            <a:r>
              <a:rPr lang="fi-FI" sz="2121" baseline="32857" dirty="0">
                <a:latin typeface="Calibri"/>
              </a:rPr>
              <a:t>, </a:t>
            </a:r>
          </a:p>
        </p:txBody>
      </p:sp>
      <p:sp>
        <p:nvSpPr>
          <p:cNvPr id="132" name="Rectangle 132"/>
          <p:cNvSpPr/>
          <p:nvPr/>
        </p:nvSpPr>
        <p:spPr>
          <a:xfrm>
            <a:off x="4108831" y="3461387"/>
            <a:ext cx="6169446" cy="215444"/>
          </a:xfrm>
          <a:prstGeom prst="rect">
            <a:avLst/>
          </a:prstGeom>
        </p:spPr>
        <p:txBody>
          <a:bodyPr wrap="none" lIns="0" tIns="0" rIns="0" bIns="0">
            <a:spAutoFit/>
          </a:bodyPr>
          <a:lstStyle/>
          <a:p>
            <a:r>
              <a:rPr lang="fi-FI" sz="1400" dirty="0">
                <a:latin typeface="Calibri"/>
              </a:rPr>
              <a:t>omae</a:t>
            </a:r>
            <a:r>
              <a:rPr lang="fi-FI" sz="1400" spc="-13" dirty="0">
                <a:latin typeface="Calibri"/>
              </a:rPr>
              <a:t>h</a:t>
            </a:r>
            <a:r>
              <a:rPr lang="fi-FI" sz="1400" spc="-31" dirty="0">
                <a:latin typeface="Calibri"/>
              </a:rPr>
              <a:t>t</a:t>
            </a:r>
            <a:r>
              <a:rPr lang="fi-FI" sz="1400" dirty="0">
                <a:latin typeface="Calibri"/>
              </a:rPr>
              <a:t>oinen </a:t>
            </a:r>
            <a:r>
              <a:rPr lang="fi-FI" sz="1400" spc="-15" dirty="0">
                <a:latin typeface="Calibri"/>
              </a:rPr>
              <a:t>k</a:t>
            </a:r>
            <a:r>
              <a:rPr lang="fi-FI" sz="1400" dirty="0">
                <a:latin typeface="Calibri"/>
              </a:rPr>
              <a:t>a</a:t>
            </a:r>
            <a:r>
              <a:rPr lang="fi-FI" sz="1400" spc="-28" dirty="0">
                <a:latin typeface="Calibri"/>
              </a:rPr>
              <a:t>r</a:t>
            </a:r>
            <a:r>
              <a:rPr lang="fi-FI" sz="1400" dirty="0">
                <a:latin typeface="Calibri"/>
              </a:rPr>
              <a:t>a</a:t>
            </a:r>
            <a:r>
              <a:rPr lang="fi-FI" sz="1400" spc="-16" dirty="0">
                <a:latin typeface="Calibri"/>
              </a:rPr>
              <a:t>n</a:t>
            </a:r>
            <a:r>
              <a:rPr lang="fi-FI" sz="1400" spc="-31" dirty="0">
                <a:latin typeface="Calibri"/>
              </a:rPr>
              <a:t>t</a:t>
            </a:r>
            <a:r>
              <a:rPr lang="fi-FI" sz="1400" dirty="0">
                <a:latin typeface="Calibri"/>
              </a:rPr>
              <a:t>eeni</a:t>
            </a:r>
            <a:r>
              <a:rPr lang="fi-FI" sz="1400" spc="-13" dirty="0">
                <a:latin typeface="Calibri"/>
              </a:rPr>
              <a:t>,</a:t>
            </a:r>
            <a:r>
              <a:rPr lang="fi-FI" sz="1400" dirty="0">
                <a:latin typeface="Calibri"/>
              </a:rPr>
              <a:t> odo</a:t>
            </a:r>
            <a:r>
              <a:rPr lang="fi-FI" sz="1400" spc="-27" dirty="0">
                <a:latin typeface="Calibri"/>
              </a:rPr>
              <a:t>t</a:t>
            </a:r>
            <a:r>
              <a:rPr lang="fi-FI" sz="1400" spc="-31" dirty="0">
                <a:latin typeface="Calibri"/>
              </a:rPr>
              <a:t>t</a:t>
            </a:r>
            <a:r>
              <a:rPr lang="fi-FI" sz="1400" dirty="0">
                <a:latin typeface="Calibri"/>
              </a:rPr>
              <a:t>ama</a:t>
            </a:r>
            <a:r>
              <a:rPr lang="fi-FI" sz="1400" spc="-31" dirty="0">
                <a:latin typeface="Calibri"/>
              </a:rPr>
              <a:t>t</a:t>
            </a:r>
            <a:r>
              <a:rPr lang="fi-FI" sz="1400" dirty="0">
                <a:latin typeface="Calibri"/>
              </a:rPr>
              <a:t>on perhetilanne). Huol</a:t>
            </a:r>
            <a:r>
              <a:rPr lang="fi-FI" sz="1400" spc="-31" dirty="0">
                <a:latin typeface="Calibri"/>
              </a:rPr>
              <a:t>t</a:t>
            </a:r>
            <a:r>
              <a:rPr lang="fi-FI" sz="1400" dirty="0">
                <a:latin typeface="Calibri"/>
              </a:rPr>
              <a:t>ajan</a:t>
            </a:r>
            <a:r>
              <a:rPr lang="fi-FI" sz="1400" spc="-17" dirty="0">
                <a:latin typeface="Calibri"/>
              </a:rPr>
              <a:t> </a:t>
            </a:r>
            <a:r>
              <a:rPr lang="fi-FI" sz="1400" spc="-31" dirty="0">
                <a:latin typeface="Calibri"/>
              </a:rPr>
              <a:t>t</a:t>
            </a:r>
            <a:r>
              <a:rPr lang="fi-FI" sz="1400" dirty="0">
                <a:latin typeface="Calibri"/>
              </a:rPr>
              <a:t>ai ope</a:t>
            </a:r>
            <a:r>
              <a:rPr lang="fi-FI" sz="1400" spc="-27" dirty="0">
                <a:latin typeface="Calibri"/>
              </a:rPr>
              <a:t>t</a:t>
            </a:r>
            <a:r>
              <a:rPr lang="fi-FI" sz="1400" spc="-31" dirty="0">
                <a:latin typeface="Calibri"/>
              </a:rPr>
              <a:t>t</a:t>
            </a:r>
            <a:r>
              <a:rPr lang="fi-FI" sz="1400" dirty="0">
                <a:latin typeface="Calibri"/>
              </a:rPr>
              <a:t>ajan ki</a:t>
            </a:r>
            <a:r>
              <a:rPr lang="fi-FI" sz="1400" spc="-12" dirty="0">
                <a:latin typeface="Calibri"/>
              </a:rPr>
              <a:t>r</a:t>
            </a:r>
            <a:r>
              <a:rPr lang="fi-FI" sz="1400" dirty="0">
                <a:latin typeface="Calibri"/>
              </a:rPr>
              <a:t>jaus.</a:t>
            </a:r>
          </a:p>
        </p:txBody>
      </p:sp>
      <p:sp>
        <p:nvSpPr>
          <p:cNvPr id="133" name="Rectangle 133"/>
          <p:cNvSpPr/>
          <p:nvPr/>
        </p:nvSpPr>
        <p:spPr>
          <a:xfrm>
            <a:off x="450850" y="4778457"/>
            <a:ext cx="8661538" cy="246671"/>
          </a:xfrm>
          <a:prstGeom prst="rect">
            <a:avLst/>
          </a:prstGeom>
        </p:spPr>
        <p:txBody>
          <a:bodyPr wrap="none" lIns="0" tIns="0" rIns="0" bIns="0">
            <a:spAutoFit/>
          </a:bodyPr>
          <a:lstStyle/>
          <a:p>
            <a:pPr>
              <a:tabLst>
                <a:tab pos="3657889" algn="l"/>
              </a:tabLst>
            </a:pPr>
            <a:r>
              <a:rPr lang="fi-FI" sz="1603" b="1" spc="-39" dirty="0">
                <a:latin typeface="Calibri-Bold"/>
              </a:rPr>
              <a:t>    </a:t>
            </a:r>
            <a:r>
              <a:rPr lang="fi-FI" sz="1603" b="1" dirty="0">
                <a:latin typeface="Calibri-Bold"/>
              </a:rPr>
              <a:t>SE</a:t>
            </a:r>
            <a:r>
              <a:rPr lang="fi-FI" sz="1603" b="1" spc="-119" dirty="0">
                <a:latin typeface="Calibri-Bold"/>
              </a:rPr>
              <a:t>L</a:t>
            </a:r>
            <a:r>
              <a:rPr lang="fi-FI" sz="1603" b="1" dirty="0">
                <a:latin typeface="Calibri-Bold"/>
              </a:rPr>
              <a:t>VITETTY LUVATON POISSAOLO	</a:t>
            </a:r>
            <a:r>
              <a:rPr lang="fi-FI" sz="2121" baseline="32142" dirty="0">
                <a:latin typeface="Calibri"/>
              </a:rPr>
              <a:t>Huol</a:t>
            </a:r>
            <a:r>
              <a:rPr lang="fi-FI" sz="2121" spc="-31" baseline="32142" dirty="0">
                <a:latin typeface="Calibri"/>
              </a:rPr>
              <a:t>t</a:t>
            </a:r>
            <a:r>
              <a:rPr lang="fi-FI" sz="2121" baseline="32142" dirty="0">
                <a:latin typeface="Calibri"/>
              </a:rPr>
              <a:t>ajan </a:t>
            </a:r>
            <a:r>
              <a:rPr lang="fi-FI" sz="2121" spc="-27" baseline="32142" dirty="0">
                <a:latin typeface="Calibri"/>
              </a:rPr>
              <a:t>t</a:t>
            </a:r>
            <a:r>
              <a:rPr lang="fi-FI" sz="2121" baseline="32142" dirty="0">
                <a:latin typeface="Calibri"/>
              </a:rPr>
              <a:t>ai ope</a:t>
            </a:r>
            <a:r>
              <a:rPr lang="fi-FI" sz="2121" spc="-27" baseline="32142" dirty="0">
                <a:latin typeface="Calibri"/>
              </a:rPr>
              <a:t>t</a:t>
            </a:r>
            <a:r>
              <a:rPr lang="fi-FI" sz="2121" spc="-31" baseline="32142" dirty="0">
                <a:latin typeface="Calibri"/>
              </a:rPr>
              <a:t>t</a:t>
            </a:r>
            <a:r>
              <a:rPr lang="fi-FI" sz="2121" baseline="32142" dirty="0">
                <a:latin typeface="Calibri"/>
              </a:rPr>
              <a:t>ajan selvi</a:t>
            </a:r>
            <a:r>
              <a:rPr lang="fi-FI" sz="2121" spc="-27" baseline="32142" dirty="0">
                <a:latin typeface="Calibri"/>
              </a:rPr>
              <a:t>t</a:t>
            </a:r>
            <a:r>
              <a:rPr lang="fi-FI" sz="2121" spc="-31" baseline="32142" dirty="0">
                <a:latin typeface="Calibri"/>
              </a:rPr>
              <a:t>t</a:t>
            </a:r>
            <a:r>
              <a:rPr lang="fi-FI" sz="2121" baseline="32142" dirty="0">
                <a:latin typeface="Calibri"/>
              </a:rPr>
              <a:t>ämä luv</a:t>
            </a:r>
            <a:r>
              <a:rPr lang="fi-FI" sz="2121" spc="-12" baseline="32142" dirty="0">
                <a:latin typeface="Calibri"/>
              </a:rPr>
              <a:t>a</a:t>
            </a:r>
            <a:r>
              <a:rPr lang="fi-FI" sz="2121" spc="-31" baseline="32142" dirty="0">
                <a:latin typeface="Calibri"/>
              </a:rPr>
              <a:t>tt</a:t>
            </a:r>
            <a:r>
              <a:rPr lang="fi-FI" sz="2121" baseline="32142" dirty="0">
                <a:latin typeface="Calibri"/>
              </a:rPr>
              <a:t>oma</a:t>
            </a:r>
            <a:r>
              <a:rPr lang="fi-FI" sz="2121" spc="-17" baseline="32142" dirty="0">
                <a:latin typeface="Calibri"/>
              </a:rPr>
              <a:t>k</a:t>
            </a:r>
            <a:r>
              <a:rPr lang="fi-FI" sz="2121" baseline="32142" dirty="0">
                <a:latin typeface="Calibri"/>
              </a:rPr>
              <a:t>si luoki</a:t>
            </a:r>
            <a:r>
              <a:rPr lang="fi-FI" sz="2121" spc="-29" baseline="32142" dirty="0">
                <a:latin typeface="Calibri"/>
              </a:rPr>
              <a:t>t</a:t>
            </a:r>
            <a:r>
              <a:rPr lang="fi-FI" sz="2121" baseline="32142" dirty="0">
                <a:latin typeface="Calibri"/>
              </a:rPr>
              <a:t>eltu poissaolo </a:t>
            </a:r>
          </a:p>
        </p:txBody>
      </p:sp>
      <p:sp>
        <p:nvSpPr>
          <p:cNvPr id="134" name="Rectangle 134"/>
          <p:cNvSpPr/>
          <p:nvPr/>
        </p:nvSpPr>
        <p:spPr>
          <a:xfrm>
            <a:off x="4108831" y="4902201"/>
            <a:ext cx="3728393" cy="215444"/>
          </a:xfrm>
          <a:prstGeom prst="rect">
            <a:avLst/>
          </a:prstGeom>
        </p:spPr>
        <p:txBody>
          <a:bodyPr wrap="none" lIns="0" tIns="0" rIns="0" bIns="0">
            <a:spAutoFit/>
          </a:bodyPr>
          <a:lstStyle/>
          <a:p>
            <a:r>
              <a:rPr lang="fi-FI" sz="1400" dirty="0">
                <a:latin typeface="Calibri"/>
              </a:rPr>
              <a:t>(pinnaus </a:t>
            </a:r>
            <a:r>
              <a:rPr lang="fi-FI" sz="1400" spc="-27" dirty="0">
                <a:latin typeface="Calibri"/>
              </a:rPr>
              <a:t>t</a:t>
            </a:r>
            <a:r>
              <a:rPr lang="fi-FI" sz="1400" dirty="0">
                <a:latin typeface="Calibri"/>
              </a:rPr>
              <a:t>ai yli oppi</a:t>
            </a:r>
            <a:r>
              <a:rPr lang="fi-FI" sz="1400" spc="-12" dirty="0">
                <a:latin typeface="Calibri"/>
              </a:rPr>
              <a:t>t</a:t>
            </a:r>
            <a:r>
              <a:rPr lang="fi-FI" sz="1400" dirty="0">
                <a:latin typeface="Calibri"/>
              </a:rPr>
              <a:t>unnin </a:t>
            </a:r>
            <a:r>
              <a:rPr lang="fi-FI" sz="1400" spc="-37" dirty="0">
                <a:latin typeface="Calibri"/>
              </a:rPr>
              <a:t>k</a:t>
            </a:r>
            <a:r>
              <a:rPr lang="fi-FI" sz="1400" dirty="0">
                <a:latin typeface="Calibri"/>
              </a:rPr>
              <a:t>e</a:t>
            </a:r>
            <a:r>
              <a:rPr lang="fi-FI" sz="1400" spc="-27" dirty="0">
                <a:latin typeface="Calibri"/>
              </a:rPr>
              <a:t>s</a:t>
            </a:r>
            <a:r>
              <a:rPr lang="fi-FI" sz="1400" spc="-31" dirty="0">
                <a:latin typeface="Calibri"/>
              </a:rPr>
              <a:t>t</a:t>
            </a:r>
            <a:r>
              <a:rPr lang="fi-FI" sz="1400" spc="-12" dirty="0">
                <a:latin typeface="Calibri"/>
              </a:rPr>
              <a:t>ä</a:t>
            </a:r>
            <a:r>
              <a:rPr lang="fi-FI" sz="1400" spc="-13" dirty="0">
                <a:latin typeface="Calibri"/>
              </a:rPr>
              <a:t>v</a:t>
            </a:r>
            <a:r>
              <a:rPr lang="fi-FI" sz="1400" dirty="0">
                <a:latin typeface="Calibri"/>
              </a:rPr>
              <a:t>ä </a:t>
            </a:r>
            <a:r>
              <a:rPr lang="fi-FI" sz="1400" spc="-16" dirty="0">
                <a:latin typeface="Calibri"/>
              </a:rPr>
              <a:t>m</a:t>
            </a:r>
            <a:r>
              <a:rPr lang="fi-FI" sz="1400" spc="-15" dirty="0">
                <a:latin typeface="Calibri"/>
              </a:rPr>
              <a:t>y</a:t>
            </a:r>
            <a:r>
              <a:rPr lang="fi-FI" sz="1400" dirty="0">
                <a:latin typeface="Calibri"/>
              </a:rPr>
              <a:t>öhä</a:t>
            </a:r>
            <a:r>
              <a:rPr lang="fi-FI" sz="1400" spc="-28" dirty="0">
                <a:latin typeface="Calibri"/>
              </a:rPr>
              <a:t>s</a:t>
            </a:r>
            <a:r>
              <a:rPr lang="fi-FI" sz="1400" dirty="0">
                <a:latin typeface="Calibri"/>
              </a:rPr>
              <a:t>tyminen)</a:t>
            </a:r>
          </a:p>
        </p:txBody>
      </p:sp>
      <p:sp>
        <p:nvSpPr>
          <p:cNvPr id="135" name="Rectangle 135"/>
          <p:cNvSpPr/>
          <p:nvPr/>
        </p:nvSpPr>
        <p:spPr>
          <a:xfrm>
            <a:off x="450851" y="6094169"/>
            <a:ext cx="6504281" cy="246221"/>
          </a:xfrm>
          <a:prstGeom prst="rect">
            <a:avLst/>
          </a:prstGeom>
        </p:spPr>
        <p:txBody>
          <a:bodyPr wrap="none" lIns="0" tIns="0" rIns="0" bIns="0">
            <a:spAutoFit/>
          </a:bodyPr>
          <a:lstStyle/>
          <a:p>
            <a:pPr>
              <a:tabLst>
                <a:tab pos="3657889" algn="l"/>
              </a:tabLst>
            </a:pPr>
            <a:r>
              <a:rPr lang="fi-FI" sz="1600" b="1" dirty="0">
                <a:latin typeface="Calibri-Bold"/>
              </a:rPr>
              <a:t>     SE</a:t>
            </a:r>
            <a:r>
              <a:rPr lang="fi-FI" sz="1600" b="1" spc="-115" dirty="0">
                <a:latin typeface="Calibri-Bold"/>
              </a:rPr>
              <a:t>L</a:t>
            </a:r>
            <a:r>
              <a:rPr lang="fi-FI" sz="1600" b="1" dirty="0">
                <a:latin typeface="Calibri-Bold"/>
              </a:rPr>
              <a:t>VIT</a:t>
            </a:r>
            <a:r>
              <a:rPr lang="fi-FI" sz="1600" b="1" spc="-113" dirty="0">
                <a:latin typeface="Calibri-Bold"/>
              </a:rPr>
              <a:t>T</a:t>
            </a:r>
            <a:r>
              <a:rPr lang="fi-FI" sz="1600" b="1" dirty="0">
                <a:latin typeface="Calibri-Bold"/>
              </a:rPr>
              <a:t>ÄM</a:t>
            </a:r>
            <a:r>
              <a:rPr lang="fi-FI" sz="1600" b="1" spc="-128" dirty="0">
                <a:latin typeface="Calibri-Bold"/>
              </a:rPr>
              <a:t>Ä</a:t>
            </a:r>
            <a:r>
              <a:rPr lang="fi-FI" sz="1600" b="1" spc="-33" dirty="0">
                <a:latin typeface="Calibri-Bold"/>
              </a:rPr>
              <a:t>T</a:t>
            </a:r>
            <a:r>
              <a:rPr lang="fi-FI" sz="1600" b="1" dirty="0">
                <a:latin typeface="Calibri-Bold"/>
              </a:rPr>
              <a:t>ÖN</a:t>
            </a:r>
            <a:r>
              <a:rPr lang="fi-FI" sz="1600" b="1" spc="-19" dirty="0">
                <a:latin typeface="Calibri-Bold"/>
              </a:rPr>
              <a:t> </a:t>
            </a:r>
            <a:r>
              <a:rPr lang="fi-FI" sz="1600" b="1" dirty="0">
                <a:latin typeface="Calibri-Bold"/>
              </a:rPr>
              <a:t>POIS</a:t>
            </a:r>
            <a:r>
              <a:rPr lang="fi-FI" sz="1600" b="1" spc="-13" dirty="0">
                <a:latin typeface="Calibri-Bold"/>
              </a:rPr>
              <a:t>S</a:t>
            </a:r>
            <a:r>
              <a:rPr lang="fi-FI" sz="1600" b="1" spc="-31" dirty="0">
                <a:latin typeface="Calibri-Bold"/>
              </a:rPr>
              <a:t>A</a:t>
            </a:r>
            <a:r>
              <a:rPr lang="fi-FI" sz="1600" b="1" dirty="0">
                <a:latin typeface="Calibri-Bold"/>
              </a:rPr>
              <a:t>O</a:t>
            </a:r>
            <a:r>
              <a:rPr lang="fi-FI" sz="1600" b="1" spc="-19" dirty="0">
                <a:latin typeface="Calibri-Bold"/>
              </a:rPr>
              <a:t>L</a:t>
            </a:r>
            <a:r>
              <a:rPr lang="fi-FI" sz="1600" b="1" dirty="0">
                <a:latin typeface="Calibri-Bold"/>
              </a:rPr>
              <a:t>O	</a:t>
            </a:r>
            <a:r>
              <a:rPr lang="fi-FI" sz="2124" spc="-31" baseline="32174" dirty="0">
                <a:latin typeface="Calibri"/>
              </a:rPr>
              <a:t>K</a:t>
            </a:r>
            <a:r>
              <a:rPr lang="fi-FI" sz="2124" baseline="32174" dirty="0">
                <a:latin typeface="Calibri"/>
              </a:rPr>
              <a:t>oululla ei tie</a:t>
            </a:r>
            <a:r>
              <a:rPr lang="fi-FI" sz="2124" spc="-31" baseline="32174" dirty="0">
                <a:latin typeface="Calibri"/>
              </a:rPr>
              <a:t>t</a:t>
            </a:r>
            <a:r>
              <a:rPr lang="fi-FI" sz="2124" baseline="32174" dirty="0">
                <a:latin typeface="Calibri"/>
              </a:rPr>
              <a:t>oa mi</a:t>
            </a:r>
            <a:r>
              <a:rPr lang="fi-FI" sz="2124" spc="-23" baseline="32174" dirty="0">
                <a:latin typeface="Calibri"/>
              </a:rPr>
              <a:t>k</a:t>
            </a:r>
            <a:r>
              <a:rPr lang="fi-FI" sz="2124" baseline="32174" dirty="0">
                <a:latin typeface="Calibri"/>
              </a:rPr>
              <a:t>si lapsi on</a:t>
            </a:r>
            <a:r>
              <a:rPr lang="fi-FI" sz="2124" spc="-17" baseline="32174" dirty="0">
                <a:latin typeface="Calibri"/>
              </a:rPr>
              <a:t> </a:t>
            </a:r>
            <a:r>
              <a:rPr lang="fi-FI" sz="2124" baseline="32174" dirty="0">
                <a:latin typeface="Calibri"/>
              </a:rPr>
              <a:t>poi</a:t>
            </a:r>
            <a:r>
              <a:rPr lang="fi-FI" sz="2124" spc="-12" baseline="32174" dirty="0">
                <a:latin typeface="Calibri"/>
              </a:rPr>
              <a:t>s</a:t>
            </a:r>
            <a:r>
              <a:rPr lang="fi-FI" sz="2124" baseline="32174" dirty="0">
                <a:latin typeface="Calibri"/>
              </a:rPr>
              <a:t>sa.</a:t>
            </a:r>
          </a:p>
        </p:txBody>
      </p:sp>
      <p:sp>
        <p:nvSpPr>
          <p:cNvPr id="136" name="Rectangle 136"/>
          <p:cNvSpPr/>
          <p:nvPr/>
        </p:nvSpPr>
        <p:spPr>
          <a:xfrm>
            <a:off x="4108831" y="6212207"/>
            <a:ext cx="7393178" cy="215444"/>
          </a:xfrm>
          <a:prstGeom prst="rect">
            <a:avLst/>
          </a:prstGeom>
        </p:spPr>
        <p:txBody>
          <a:bodyPr wrap="none" lIns="0" tIns="0" rIns="0" bIns="0">
            <a:spAutoFit/>
          </a:bodyPr>
          <a:lstStyle/>
          <a:p>
            <a:r>
              <a:rPr lang="fi-FI" sz="1400" spc="-24" dirty="0">
                <a:latin typeface="Calibri"/>
              </a:rPr>
              <a:t>P</a:t>
            </a:r>
            <a:r>
              <a:rPr lang="fi-FI" sz="1400" dirty="0">
                <a:latin typeface="Calibri"/>
              </a:rPr>
              <a:t>oissaolo </a:t>
            </a:r>
            <a:r>
              <a:rPr lang="fi-FI" sz="1400" spc="-13" dirty="0">
                <a:latin typeface="Calibri"/>
              </a:rPr>
              <a:t>v</a:t>
            </a:r>
            <a:r>
              <a:rPr lang="fi-FI" sz="1400" dirty="0">
                <a:latin typeface="Calibri"/>
              </a:rPr>
              <a:t>oidaan ope</a:t>
            </a:r>
            <a:r>
              <a:rPr lang="fi-FI" sz="1400" spc="-27" dirty="0">
                <a:latin typeface="Calibri"/>
              </a:rPr>
              <a:t>t</a:t>
            </a:r>
            <a:r>
              <a:rPr lang="fi-FI" sz="1400" spc="-31" dirty="0">
                <a:latin typeface="Calibri"/>
              </a:rPr>
              <a:t>t</a:t>
            </a:r>
            <a:r>
              <a:rPr lang="fi-FI" sz="1400" dirty="0">
                <a:latin typeface="Calibri"/>
              </a:rPr>
              <a:t>ajan</a:t>
            </a:r>
            <a:r>
              <a:rPr lang="fi-FI" sz="1400" spc="-17" dirty="0">
                <a:latin typeface="Calibri"/>
              </a:rPr>
              <a:t> </a:t>
            </a:r>
            <a:r>
              <a:rPr lang="fi-FI" sz="1400" spc="-31" dirty="0">
                <a:latin typeface="Calibri"/>
              </a:rPr>
              <a:t>t</a:t>
            </a:r>
            <a:r>
              <a:rPr lang="fi-FI" sz="1400" dirty="0">
                <a:latin typeface="Calibri"/>
              </a:rPr>
              <a:t>ai huol</a:t>
            </a:r>
            <a:r>
              <a:rPr lang="fi-FI" sz="1400" spc="-31" dirty="0">
                <a:latin typeface="Calibri"/>
              </a:rPr>
              <a:t>t</a:t>
            </a:r>
            <a:r>
              <a:rPr lang="fi-FI" sz="1400" dirty="0">
                <a:latin typeface="Calibri"/>
              </a:rPr>
              <a:t>ajan </a:t>
            </a:r>
            <a:r>
              <a:rPr lang="fi-FI" sz="1400" spc="-27" dirty="0">
                <a:latin typeface="Calibri"/>
              </a:rPr>
              <a:t>t</a:t>
            </a:r>
            <a:r>
              <a:rPr lang="fi-FI" sz="1400" dirty="0">
                <a:latin typeface="Calibri"/>
              </a:rPr>
              <a:t>oime</a:t>
            </a:r>
            <a:r>
              <a:rPr lang="fi-FI" sz="1400" spc="-28" dirty="0">
                <a:latin typeface="Calibri"/>
              </a:rPr>
              <a:t>s</a:t>
            </a:r>
            <a:r>
              <a:rPr lang="fi-FI" sz="1400" spc="-31" dirty="0">
                <a:latin typeface="Calibri"/>
              </a:rPr>
              <a:t>t</a:t>
            </a:r>
            <a:r>
              <a:rPr lang="fi-FI" sz="1400" dirty="0">
                <a:latin typeface="Calibri"/>
              </a:rPr>
              <a:t>a selvi</a:t>
            </a:r>
            <a:r>
              <a:rPr lang="fi-FI" sz="1400" spc="-31" dirty="0">
                <a:latin typeface="Calibri"/>
              </a:rPr>
              <a:t>tt</a:t>
            </a:r>
            <a:r>
              <a:rPr lang="fi-FI" sz="1400" dirty="0">
                <a:latin typeface="Calibri"/>
              </a:rPr>
              <a:t>ää ja</a:t>
            </a:r>
            <a:r>
              <a:rPr lang="fi-FI" sz="1400" spc="-17" dirty="0">
                <a:latin typeface="Calibri"/>
              </a:rPr>
              <a:t> </a:t>
            </a:r>
            <a:r>
              <a:rPr lang="fi-FI" sz="1400" dirty="0">
                <a:latin typeface="Calibri"/>
              </a:rPr>
              <a:t>muu</a:t>
            </a:r>
            <a:r>
              <a:rPr lang="fi-FI" sz="1400" spc="-31" dirty="0">
                <a:latin typeface="Calibri"/>
              </a:rPr>
              <a:t>tt</a:t>
            </a:r>
            <a:r>
              <a:rPr lang="fi-FI" sz="1400" dirty="0">
                <a:latin typeface="Calibri"/>
              </a:rPr>
              <a:t>aa </a:t>
            </a:r>
            <a:r>
              <a:rPr lang="fi-FI" sz="1400" spc="-31" dirty="0">
                <a:latin typeface="Calibri"/>
              </a:rPr>
              <a:t>t</a:t>
            </a:r>
            <a:r>
              <a:rPr lang="fi-FI" sz="1400" dirty="0">
                <a:latin typeface="Calibri"/>
              </a:rPr>
              <a:t>oisen </a:t>
            </a:r>
            <a:r>
              <a:rPr lang="fi-FI" sz="1400" spc="-17" dirty="0">
                <a:latin typeface="Calibri"/>
              </a:rPr>
              <a:t>k</a:t>
            </a:r>
            <a:r>
              <a:rPr lang="fi-FI" sz="1400" spc="-12" dirty="0">
                <a:latin typeface="Calibri"/>
              </a:rPr>
              <a:t>a</a:t>
            </a:r>
            <a:r>
              <a:rPr lang="fi-FI" sz="1400" spc="-31" dirty="0">
                <a:latin typeface="Calibri"/>
              </a:rPr>
              <a:t>t</a:t>
            </a:r>
            <a:r>
              <a:rPr lang="fi-FI" sz="1400" dirty="0">
                <a:latin typeface="Calibri"/>
              </a:rPr>
              <a:t>egorian merkinnä</a:t>
            </a:r>
            <a:r>
              <a:rPr lang="fi-FI" sz="1400" spc="-17" dirty="0">
                <a:latin typeface="Calibri"/>
              </a:rPr>
              <a:t>k</a:t>
            </a:r>
            <a:r>
              <a:rPr lang="fi-FI" sz="1400" dirty="0">
                <a:latin typeface="Calibri"/>
              </a:rPr>
              <a:t>si.</a:t>
            </a:r>
          </a:p>
        </p:txBody>
      </p:sp>
      <p:sp>
        <p:nvSpPr>
          <p:cNvPr id="2" name="Tekstiruutu 1">
            <a:extLst>
              <a:ext uri="{FF2B5EF4-FFF2-40B4-BE49-F238E27FC236}">
                <a16:creationId xmlns:a16="http://schemas.microsoft.com/office/drawing/2014/main" id="{FDDC4CB3-26CE-C651-1EB9-8D03AF104975}"/>
              </a:ext>
            </a:extLst>
          </p:cNvPr>
          <p:cNvSpPr txBox="1"/>
          <p:nvPr/>
        </p:nvSpPr>
        <p:spPr>
          <a:xfrm>
            <a:off x="608110" y="435359"/>
            <a:ext cx="3167529" cy="369332"/>
          </a:xfrm>
          <a:prstGeom prst="rect">
            <a:avLst/>
          </a:prstGeom>
          <a:noFill/>
        </p:spPr>
        <p:txBody>
          <a:bodyPr wrap="square" rtlCol="0">
            <a:spAutoFit/>
          </a:bodyPr>
          <a:lstStyle/>
          <a:p>
            <a:r>
              <a:rPr lang="fi-FI" dirty="0"/>
              <a:t>LUVALLINEN POISSAOLO</a:t>
            </a:r>
          </a:p>
        </p:txBody>
      </p:sp>
      <p:sp>
        <p:nvSpPr>
          <p:cNvPr id="3" name="Tekstiruutu 2">
            <a:extLst>
              <a:ext uri="{FF2B5EF4-FFF2-40B4-BE49-F238E27FC236}">
                <a16:creationId xmlns:a16="http://schemas.microsoft.com/office/drawing/2014/main" id="{8A30EB58-B1F2-EBC6-DBBB-CA3FBFC861B4}"/>
              </a:ext>
            </a:extLst>
          </p:cNvPr>
          <p:cNvSpPr txBox="1"/>
          <p:nvPr/>
        </p:nvSpPr>
        <p:spPr>
          <a:xfrm>
            <a:off x="566574" y="1833202"/>
            <a:ext cx="3167529" cy="369332"/>
          </a:xfrm>
          <a:prstGeom prst="rect">
            <a:avLst/>
          </a:prstGeom>
          <a:noFill/>
        </p:spPr>
        <p:txBody>
          <a:bodyPr wrap="square" rtlCol="0">
            <a:spAutoFit/>
          </a:bodyPr>
          <a:lstStyle/>
          <a:p>
            <a:r>
              <a:rPr lang="fi-FI" dirty="0"/>
              <a:t>LUVALLINEN POISSAOLO</a:t>
            </a:r>
          </a:p>
        </p:txBody>
      </p:sp>
      <p:sp>
        <p:nvSpPr>
          <p:cNvPr id="4" name="Tekstiruutu 3">
            <a:extLst>
              <a:ext uri="{FF2B5EF4-FFF2-40B4-BE49-F238E27FC236}">
                <a16:creationId xmlns:a16="http://schemas.microsoft.com/office/drawing/2014/main" id="{38EB598B-BB87-F9D1-25EE-7FE56CC1A425}"/>
              </a:ext>
            </a:extLst>
          </p:cNvPr>
          <p:cNvSpPr txBox="1"/>
          <p:nvPr/>
        </p:nvSpPr>
        <p:spPr>
          <a:xfrm>
            <a:off x="508713" y="3017691"/>
            <a:ext cx="3167529" cy="369332"/>
          </a:xfrm>
          <a:prstGeom prst="rect">
            <a:avLst/>
          </a:prstGeom>
          <a:noFill/>
        </p:spPr>
        <p:txBody>
          <a:bodyPr wrap="square" rtlCol="0">
            <a:spAutoFit/>
          </a:bodyPr>
          <a:lstStyle/>
          <a:p>
            <a:r>
              <a:rPr lang="fi-FI" dirty="0"/>
              <a:t>LUVALLINEN POISSAOLO</a:t>
            </a:r>
          </a:p>
        </p:txBody>
      </p:sp>
      <p:sp>
        <p:nvSpPr>
          <p:cNvPr id="5" name="Tekstiruutu 4">
            <a:extLst>
              <a:ext uri="{FF2B5EF4-FFF2-40B4-BE49-F238E27FC236}">
                <a16:creationId xmlns:a16="http://schemas.microsoft.com/office/drawing/2014/main" id="{85BDF305-8171-3CD3-FD17-04DF83565395}"/>
              </a:ext>
            </a:extLst>
          </p:cNvPr>
          <p:cNvSpPr txBox="1"/>
          <p:nvPr/>
        </p:nvSpPr>
        <p:spPr>
          <a:xfrm>
            <a:off x="489565" y="4397267"/>
            <a:ext cx="3167529" cy="369332"/>
          </a:xfrm>
          <a:prstGeom prst="rect">
            <a:avLst/>
          </a:prstGeom>
          <a:noFill/>
        </p:spPr>
        <p:txBody>
          <a:bodyPr wrap="square" rtlCol="0">
            <a:spAutoFit/>
          </a:bodyPr>
          <a:lstStyle/>
          <a:p>
            <a:r>
              <a:rPr lang="fi-FI" dirty="0"/>
              <a:t>LUVATON POISSAOLO</a:t>
            </a:r>
          </a:p>
        </p:txBody>
      </p:sp>
      <p:sp>
        <p:nvSpPr>
          <p:cNvPr id="6" name="Tekstiruutu 5">
            <a:extLst>
              <a:ext uri="{FF2B5EF4-FFF2-40B4-BE49-F238E27FC236}">
                <a16:creationId xmlns:a16="http://schemas.microsoft.com/office/drawing/2014/main" id="{4CCC213D-039C-36CA-A06B-C7DD3AD70AEC}"/>
              </a:ext>
            </a:extLst>
          </p:cNvPr>
          <p:cNvSpPr txBox="1"/>
          <p:nvPr/>
        </p:nvSpPr>
        <p:spPr>
          <a:xfrm>
            <a:off x="508713" y="5741069"/>
            <a:ext cx="3167529" cy="369332"/>
          </a:xfrm>
          <a:prstGeom prst="rect">
            <a:avLst/>
          </a:prstGeom>
          <a:noFill/>
        </p:spPr>
        <p:txBody>
          <a:bodyPr wrap="square" rtlCol="0">
            <a:spAutoFit/>
          </a:bodyPr>
          <a:lstStyle/>
          <a:p>
            <a:r>
              <a:rPr lang="fi-FI" dirty="0"/>
              <a:t>LUVATON POISSAOLO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descr="Lähikuva kirjasivun reunuksista">
            <a:extLst>
              <a:ext uri="{FF2B5EF4-FFF2-40B4-BE49-F238E27FC236}">
                <a16:creationId xmlns:a16="http://schemas.microsoft.com/office/drawing/2014/main" id="{BD3A1520-1A70-80FA-6C9B-3E8153D6B608}"/>
              </a:ext>
            </a:extLst>
          </p:cNvPr>
          <p:cNvPicPr>
            <a:picLocks noChangeAspect="1"/>
          </p:cNvPicPr>
          <p:nvPr/>
        </p:nvPicPr>
        <p:blipFill rotWithShape="1">
          <a:blip r:embed="rId3">
            <a:extLst>
              <a:ext uri="{28A0092B-C50C-407E-A947-70E740481C1C}">
                <a14:useLocalDpi xmlns:a14="http://schemas.microsoft.com/office/drawing/2010/main" val="0"/>
              </a:ext>
            </a:extLst>
          </a:blip>
          <a:srcRect l="16088" r="10575" b="-1"/>
          <a:stretch/>
        </p:blipFill>
        <p:spPr>
          <a:xfrm>
            <a:off x="-5" y="-4"/>
            <a:ext cx="8131967"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Otsikko 1">
            <a:extLst>
              <a:ext uri="{FF2B5EF4-FFF2-40B4-BE49-F238E27FC236}">
                <a16:creationId xmlns:a16="http://schemas.microsoft.com/office/drawing/2014/main" id="{E29C1971-53E9-F60E-B1D2-ADDAA5D471CA}"/>
              </a:ext>
            </a:extLst>
          </p:cNvPr>
          <p:cNvSpPr>
            <a:spLocks noGrp="1"/>
          </p:cNvSpPr>
          <p:nvPr>
            <p:ph type="ctrTitle"/>
          </p:nvPr>
        </p:nvSpPr>
        <p:spPr>
          <a:xfrm>
            <a:off x="6343650" y="3429000"/>
            <a:ext cx="5505814" cy="2223809"/>
          </a:xfrm>
        </p:spPr>
        <p:txBody>
          <a:bodyPr anchor="b">
            <a:normAutofit/>
          </a:bodyPr>
          <a:lstStyle/>
          <a:p>
            <a:r>
              <a:rPr lang="fi-FI" sz="4400" b="1" dirty="0">
                <a:effectLst>
                  <a:outerShdw blurRad="50800" dist="38100" dir="5400000" algn="t" rotWithShape="0">
                    <a:prstClr val="black">
                      <a:alpha val="40000"/>
                    </a:prstClr>
                  </a:outerShdw>
                </a:effectLst>
              </a:rPr>
              <a:t>Lasten ja nuorten lukutaidon tukeminen kotona</a:t>
            </a:r>
          </a:p>
        </p:txBody>
      </p:sp>
      <p:sp>
        <p:nvSpPr>
          <p:cNvPr id="3" name="Alaotsikko 2">
            <a:extLst>
              <a:ext uri="{FF2B5EF4-FFF2-40B4-BE49-F238E27FC236}">
                <a16:creationId xmlns:a16="http://schemas.microsoft.com/office/drawing/2014/main" id="{D3A7E458-849C-4E6A-F846-A5AA9647DC7D}"/>
              </a:ext>
            </a:extLst>
          </p:cNvPr>
          <p:cNvSpPr>
            <a:spLocks noGrp="1"/>
          </p:cNvSpPr>
          <p:nvPr>
            <p:ph type="subTitle" idx="1"/>
          </p:nvPr>
        </p:nvSpPr>
        <p:spPr>
          <a:xfrm>
            <a:off x="6343650" y="5709565"/>
            <a:ext cx="5395975" cy="646785"/>
          </a:xfrm>
        </p:spPr>
        <p:txBody>
          <a:bodyPr>
            <a:noAutofit/>
          </a:bodyPr>
          <a:lstStyle/>
          <a:p>
            <a:r>
              <a:rPr lang="fi-FI" sz="2000" dirty="0"/>
              <a:t>Tarumaija Aalto, projektipäällikkö</a:t>
            </a:r>
          </a:p>
          <a:p>
            <a:r>
              <a:rPr lang="fi-FI" sz="2000" dirty="0">
                <a:hlinkClick r:id="rId4"/>
              </a:rPr>
              <a:t>tarumaija.aalto@turku.fi</a:t>
            </a:r>
            <a:r>
              <a:rPr lang="fi-FI" sz="2000" dirty="0"/>
              <a:t> </a:t>
            </a:r>
          </a:p>
        </p:txBody>
      </p:sp>
      <p:pic>
        <p:nvPicPr>
          <p:cNvPr id="5" name="Kuva 4">
            <a:extLst>
              <a:ext uri="{FF2B5EF4-FFF2-40B4-BE49-F238E27FC236}">
                <a16:creationId xmlns:a16="http://schemas.microsoft.com/office/drawing/2014/main" id="{22FF61EA-43CC-D1D1-CCB7-38964CBD273C}"/>
              </a:ext>
            </a:extLst>
          </p:cNvPr>
          <p:cNvPicPr>
            <a:picLocks noChangeAspect="1"/>
          </p:cNvPicPr>
          <p:nvPr/>
        </p:nvPicPr>
        <p:blipFill rotWithShape="1">
          <a:blip r:embed="rId5"/>
          <a:srcRect r="1" b="11624"/>
          <a:stretch/>
        </p:blipFill>
        <p:spPr>
          <a:xfrm>
            <a:off x="8581291" y="144174"/>
            <a:ext cx="3158333" cy="2698190"/>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
        <p:nvSpPr>
          <p:cNvPr id="8" name="Tekstiruutu 7">
            <a:extLst>
              <a:ext uri="{FF2B5EF4-FFF2-40B4-BE49-F238E27FC236}">
                <a16:creationId xmlns:a16="http://schemas.microsoft.com/office/drawing/2014/main" id="{9CF75BFE-AB72-D815-96EA-9ABD13299C7C}"/>
              </a:ext>
            </a:extLst>
          </p:cNvPr>
          <p:cNvSpPr txBox="1"/>
          <p:nvPr/>
        </p:nvSpPr>
        <p:spPr>
          <a:xfrm>
            <a:off x="8474201" y="2819400"/>
            <a:ext cx="3375263" cy="707886"/>
          </a:xfrm>
          <a:prstGeom prst="rect">
            <a:avLst/>
          </a:prstGeom>
          <a:noFill/>
        </p:spPr>
        <p:txBody>
          <a:bodyPr wrap="square" rtlCol="0">
            <a:spAutoFit/>
          </a:bodyPr>
          <a:lstStyle/>
          <a:p>
            <a:pPr algn="ctr"/>
            <a:r>
              <a:rPr lang="fi-FI" sz="2000" b="1" dirty="0"/>
              <a:t>Turun lukutaitostrategia 2030 </a:t>
            </a:r>
          </a:p>
          <a:p>
            <a:pPr algn="ctr"/>
            <a:r>
              <a:rPr lang="fi-FI" sz="2000" b="1" dirty="0"/>
              <a:t>1.1.– 31.12.2024</a:t>
            </a:r>
          </a:p>
        </p:txBody>
      </p:sp>
    </p:spTree>
    <p:extLst>
      <p:ext uri="{BB962C8B-B14F-4D97-AF65-F5344CB8AC3E}">
        <p14:creationId xmlns:p14="http://schemas.microsoft.com/office/powerpoint/2010/main" val="1530372887"/>
      </p:ext>
    </p:extLst>
  </p:cSld>
  <p:clrMapOvr>
    <a:masterClrMapping/>
  </p:clrMapOvr>
  <mc:AlternateContent xmlns:mc="http://schemas.openxmlformats.org/markup-compatibility/2006" xmlns:p14="http://schemas.microsoft.com/office/powerpoint/2010/main">
    <mc:Choice Requires="p14">
      <p:transition spd="slow" p14:dur="2000" advTm="94352"/>
    </mc:Choice>
    <mc:Fallback xmlns="">
      <p:transition spd="slow" advTm="9435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14A122-DE05-44AE-AC68-CDD34FF6F56E}"/>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fi-FI" sz="3200" dirty="0">
                <a:solidFill>
                  <a:schemeClr val="accent4"/>
                </a:solidFill>
              </a:rPr>
              <a:t>Suomalaisten koululaisten lukutaito</a:t>
            </a:r>
          </a:p>
        </p:txBody>
      </p:sp>
      <p:sp>
        <p:nvSpPr>
          <p:cNvPr id="3" name="Tekstin paikkamerkki 2">
            <a:extLst>
              <a:ext uri="{FF2B5EF4-FFF2-40B4-BE49-F238E27FC236}">
                <a16:creationId xmlns:a16="http://schemas.microsoft.com/office/drawing/2014/main" id="{6FA07076-FA7C-418E-AC45-28069630983B}"/>
              </a:ext>
            </a:extLst>
          </p:cNvPr>
          <p:cNvSpPr>
            <a:spLocks noGrp="1"/>
          </p:cNvSpPr>
          <p:nvPr>
            <p:ph type="body" idx="1"/>
          </p:nvPr>
        </p:nvSpPr>
        <p:spPr>
          <a:xfrm>
            <a:off x="904424" y="1597080"/>
            <a:ext cx="10435092" cy="4217885"/>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fi-FI" sz="2000" dirty="0"/>
              <a:t>Lukutaito koostuu monista osa-alueista: monilukutaito, lukeminen, kirjoittaminen, tuottaminen, tulkitseminen</a:t>
            </a:r>
          </a:p>
          <a:p>
            <a:r>
              <a:rPr lang="fi-FI" sz="2000" dirty="0"/>
              <a:t>4-luokkalaisista tyydyttävän lukutaidon tason alapuolelle jäi 16 %. (PIRLS 2021)</a:t>
            </a:r>
          </a:p>
          <a:p>
            <a:pPr lvl="1"/>
            <a:r>
              <a:rPr lang="fi-FI" sz="2000" dirty="0"/>
              <a:t>4% oppilaista ei yltänyt alimmalle suoritustasolle, osuus on kaksinkertaistunut viidessä vuodessa</a:t>
            </a:r>
          </a:p>
          <a:p>
            <a:r>
              <a:rPr lang="fi-FI" sz="2000" dirty="0"/>
              <a:t>9-luokkalaisista 21,4% on niin huono lukutaito, etteivät he pärjää arjessa (2018 luku oli 14%) (PISA 2023)</a:t>
            </a:r>
          </a:p>
          <a:p>
            <a:pPr lvl="1"/>
            <a:r>
              <a:rPr lang="fi-FI" sz="2000" dirty="0"/>
              <a:t>Taustasyitä: huoltajien koulutus, sosioekonominen tausta, harrastukset, äidinkieli</a:t>
            </a:r>
          </a:p>
          <a:p>
            <a:r>
              <a:rPr lang="fi-FI" sz="2000" dirty="0"/>
              <a:t>Pojilla heikompi lukutaito kuin tytöillä</a:t>
            </a:r>
          </a:p>
          <a:p>
            <a:pPr indent="0">
              <a:buNone/>
            </a:pPr>
            <a:endParaRPr lang="fi-FI" dirty="0"/>
          </a:p>
        </p:txBody>
      </p:sp>
      <p:pic>
        <p:nvPicPr>
          <p:cNvPr id="4" name="Kuva 3">
            <a:extLst>
              <a:ext uri="{FF2B5EF4-FFF2-40B4-BE49-F238E27FC236}">
                <a16:creationId xmlns:a16="http://schemas.microsoft.com/office/drawing/2014/main" id="{B1165A8E-3EC8-7B88-F686-64E643141401}"/>
              </a:ext>
            </a:extLst>
          </p:cNvPr>
          <p:cNvPicPr>
            <a:picLocks noChangeAspect="1"/>
          </p:cNvPicPr>
          <p:nvPr/>
        </p:nvPicPr>
        <p:blipFill rotWithShape="1">
          <a:blip r:embed="rId3"/>
          <a:srcRect r="1" b="11624"/>
          <a:stretch/>
        </p:blipFill>
        <p:spPr>
          <a:xfrm>
            <a:off x="9738596" y="5256783"/>
            <a:ext cx="1874284" cy="160121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763710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14A122-DE05-44AE-AC68-CDD34FF6F56E}"/>
              </a:ext>
            </a:extLst>
          </p:cNvPr>
          <p:cNvSpPr>
            <a:spLocks noGrp="1"/>
          </p:cNvSpPr>
          <p:nvPr>
            <p:ph type="title"/>
          </p:nvPr>
        </p:nvSpPr>
        <p:spPr>
          <a:xfrm>
            <a:off x="685800" y="746064"/>
            <a:ext cx="11281410" cy="715331"/>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fi-FI" sz="3200" dirty="0">
                <a:solidFill>
                  <a:schemeClr val="accent4"/>
                </a:solidFill>
              </a:rPr>
              <a:t>Erinomaisten ja heikkojen lukijoiden suhde muuttumassa (PIRLS 2021)</a:t>
            </a:r>
          </a:p>
        </p:txBody>
      </p:sp>
      <p:pic>
        <p:nvPicPr>
          <p:cNvPr id="4" name="Kuva 3">
            <a:extLst>
              <a:ext uri="{FF2B5EF4-FFF2-40B4-BE49-F238E27FC236}">
                <a16:creationId xmlns:a16="http://schemas.microsoft.com/office/drawing/2014/main" id="{C1B5CFFE-564A-3413-71C3-E22D8A596C53}"/>
              </a:ext>
            </a:extLst>
          </p:cNvPr>
          <p:cNvPicPr>
            <a:picLocks noChangeAspect="1"/>
          </p:cNvPicPr>
          <p:nvPr/>
        </p:nvPicPr>
        <p:blipFill rotWithShape="1">
          <a:blip r:embed="rId3"/>
          <a:srcRect b="19844"/>
          <a:stretch/>
        </p:blipFill>
        <p:spPr>
          <a:xfrm>
            <a:off x="1659191" y="1677090"/>
            <a:ext cx="8136452" cy="4288118"/>
          </a:xfrm>
          <a:prstGeom prst="rect">
            <a:avLst/>
          </a:prstGeom>
        </p:spPr>
      </p:pic>
      <p:pic>
        <p:nvPicPr>
          <p:cNvPr id="5" name="Kuva 4">
            <a:extLst>
              <a:ext uri="{FF2B5EF4-FFF2-40B4-BE49-F238E27FC236}">
                <a16:creationId xmlns:a16="http://schemas.microsoft.com/office/drawing/2014/main" id="{9B5F03F8-6605-21B5-42A9-A75F75099AAF}"/>
              </a:ext>
            </a:extLst>
          </p:cNvPr>
          <p:cNvPicPr>
            <a:picLocks noChangeAspect="1"/>
          </p:cNvPicPr>
          <p:nvPr/>
        </p:nvPicPr>
        <p:blipFill rotWithShape="1">
          <a:blip r:embed="rId4"/>
          <a:srcRect r="1" b="11624"/>
          <a:stretch/>
        </p:blipFill>
        <p:spPr>
          <a:xfrm>
            <a:off x="10461011" y="5440680"/>
            <a:ext cx="1659026" cy="1417320"/>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97725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14A122-DE05-44AE-AC68-CDD34FF6F56E}"/>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fi-FI" sz="4000" dirty="0">
                <a:solidFill>
                  <a:schemeClr val="accent4"/>
                </a:solidFill>
              </a:rPr>
              <a:t>Lukutaidon kehitys </a:t>
            </a:r>
            <a:r>
              <a:rPr lang="fi-FI" sz="4000" dirty="0" err="1">
                <a:solidFill>
                  <a:schemeClr val="accent4"/>
                </a:solidFill>
              </a:rPr>
              <a:t>PISA:ssa</a:t>
            </a:r>
            <a:endParaRPr lang="fi-FI" sz="4000" dirty="0">
              <a:solidFill>
                <a:schemeClr val="accent4"/>
              </a:solidFill>
            </a:endParaRPr>
          </a:p>
        </p:txBody>
      </p:sp>
      <p:pic>
        <p:nvPicPr>
          <p:cNvPr id="4" name="Kuva 3">
            <a:extLst>
              <a:ext uri="{FF2B5EF4-FFF2-40B4-BE49-F238E27FC236}">
                <a16:creationId xmlns:a16="http://schemas.microsoft.com/office/drawing/2014/main" id="{FA501764-2194-0121-025F-13702CBDD7F6}"/>
              </a:ext>
            </a:extLst>
          </p:cNvPr>
          <p:cNvPicPr>
            <a:picLocks noChangeAspect="1"/>
          </p:cNvPicPr>
          <p:nvPr/>
        </p:nvPicPr>
        <p:blipFill>
          <a:blip r:embed="rId3"/>
          <a:stretch>
            <a:fillRect/>
          </a:stretch>
        </p:blipFill>
        <p:spPr>
          <a:xfrm>
            <a:off x="1195385" y="1677090"/>
            <a:ext cx="9605965" cy="4224069"/>
          </a:xfrm>
          <a:prstGeom prst="rect">
            <a:avLst/>
          </a:prstGeom>
        </p:spPr>
      </p:pic>
      <p:pic>
        <p:nvPicPr>
          <p:cNvPr id="5" name="Kuva 4">
            <a:extLst>
              <a:ext uri="{FF2B5EF4-FFF2-40B4-BE49-F238E27FC236}">
                <a16:creationId xmlns:a16="http://schemas.microsoft.com/office/drawing/2014/main" id="{E2A3851C-8575-D8D8-EE25-2A5AAC3F3014}"/>
              </a:ext>
            </a:extLst>
          </p:cNvPr>
          <p:cNvPicPr>
            <a:picLocks noChangeAspect="1"/>
          </p:cNvPicPr>
          <p:nvPr/>
        </p:nvPicPr>
        <p:blipFill rotWithShape="1">
          <a:blip r:embed="rId4"/>
          <a:srcRect r="1" b="11624"/>
          <a:stretch/>
        </p:blipFill>
        <p:spPr>
          <a:xfrm>
            <a:off x="10765926" y="5600700"/>
            <a:ext cx="1458792" cy="1246258"/>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845537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2ED03301-D481-8FE2-AFC8-F6820A6EC579}"/>
              </a:ext>
            </a:extLst>
          </p:cNvPr>
          <p:cNvSpPr txBox="1">
            <a:spLocks noGrp="1"/>
          </p:cNvSpPr>
          <p:nvPr>
            <p:ph type="body" idx="1"/>
          </p:nvPr>
        </p:nvSpPr>
        <p:spPr>
          <a:xfrm>
            <a:off x="878681" y="568816"/>
            <a:ext cx="10434638" cy="4945265"/>
          </a:xfrm>
          <a:prstGeom prst="rect">
            <a:avLst/>
          </a:prstGeom>
          <a:noFill/>
        </p:spPr>
        <p:txBody>
          <a:bodyPr wrap="square">
            <a:spAutoFit/>
          </a:bodyPr>
          <a:lstStyle/>
          <a:p>
            <a:pPr marL="0" indent="0" algn="ctr">
              <a:buNone/>
            </a:pPr>
            <a:r>
              <a:rPr lang="fi-FI" sz="6000" dirty="0"/>
              <a:t>Paljon lukeva </a:t>
            </a:r>
          </a:p>
          <a:p>
            <a:pPr marL="0" indent="0" algn="ctr">
              <a:buNone/>
            </a:pPr>
            <a:r>
              <a:rPr lang="fi-FI" sz="6000" dirty="0"/>
              <a:t>teini-ikäinen </a:t>
            </a:r>
          </a:p>
          <a:p>
            <a:pPr marL="0" indent="0" algn="ctr">
              <a:buNone/>
            </a:pPr>
            <a:r>
              <a:rPr lang="fi-FI" sz="6000" dirty="0"/>
              <a:t>osaa jopa </a:t>
            </a:r>
          </a:p>
          <a:p>
            <a:pPr marL="0" indent="0" algn="ctr">
              <a:buNone/>
            </a:pPr>
            <a:r>
              <a:rPr lang="fi-FI" sz="9600" dirty="0"/>
              <a:t>70 000 </a:t>
            </a:r>
            <a:r>
              <a:rPr lang="fi-FI" sz="6000" dirty="0"/>
              <a:t>sanaa</a:t>
            </a:r>
          </a:p>
        </p:txBody>
      </p:sp>
    </p:spTree>
    <p:extLst>
      <p:ext uri="{BB962C8B-B14F-4D97-AF65-F5344CB8AC3E}">
        <p14:creationId xmlns:p14="http://schemas.microsoft.com/office/powerpoint/2010/main" val="3541661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n paikkamerkki 3">
            <a:extLst>
              <a:ext uri="{FF2B5EF4-FFF2-40B4-BE49-F238E27FC236}">
                <a16:creationId xmlns:a16="http://schemas.microsoft.com/office/drawing/2014/main" id="{B3181103-0581-B08D-2D52-F4F1AB200AFB}"/>
              </a:ext>
            </a:extLst>
          </p:cNvPr>
          <p:cNvSpPr txBox="1">
            <a:spLocks noGrp="1"/>
          </p:cNvSpPr>
          <p:nvPr>
            <p:ph type="body" idx="1"/>
          </p:nvPr>
        </p:nvSpPr>
        <p:spPr>
          <a:xfrm>
            <a:off x="878681" y="710484"/>
            <a:ext cx="10434638" cy="4945265"/>
          </a:xfrm>
          <a:prstGeom prst="rect">
            <a:avLst/>
          </a:prstGeom>
          <a:noFill/>
        </p:spPr>
        <p:txBody>
          <a:bodyPr wrap="square">
            <a:spAutoFit/>
          </a:bodyPr>
          <a:lstStyle/>
          <a:p>
            <a:pPr marL="0" indent="0" algn="ctr">
              <a:buNone/>
            </a:pPr>
            <a:r>
              <a:rPr lang="fi-FI" sz="6000" dirty="0"/>
              <a:t>Teini-ikäinen, joka</a:t>
            </a:r>
          </a:p>
          <a:p>
            <a:pPr marL="0" indent="0" algn="ctr">
              <a:buNone/>
            </a:pPr>
            <a:r>
              <a:rPr lang="fi-FI" sz="6000" dirty="0"/>
              <a:t>ei lue,</a:t>
            </a:r>
          </a:p>
          <a:p>
            <a:pPr marL="0" indent="0" algn="ctr">
              <a:buNone/>
            </a:pPr>
            <a:r>
              <a:rPr lang="fi-FI" sz="6000" dirty="0"/>
              <a:t>osaa vain </a:t>
            </a:r>
          </a:p>
          <a:p>
            <a:pPr marL="0" indent="0" algn="ctr">
              <a:buNone/>
            </a:pPr>
            <a:r>
              <a:rPr lang="fi-FI" sz="9600" dirty="0"/>
              <a:t>15 000 </a:t>
            </a:r>
            <a:r>
              <a:rPr lang="fi-FI" sz="6000" dirty="0"/>
              <a:t>sanaa</a:t>
            </a:r>
          </a:p>
        </p:txBody>
      </p:sp>
    </p:spTree>
    <p:extLst>
      <p:ext uri="{BB962C8B-B14F-4D97-AF65-F5344CB8AC3E}">
        <p14:creationId xmlns:p14="http://schemas.microsoft.com/office/powerpoint/2010/main" val="4091761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9906AAFA-1EFF-7298-61C7-6CEE4D8A5A9A}"/>
              </a:ext>
            </a:extLst>
          </p:cNvPr>
          <p:cNvSpPr txBox="1"/>
          <p:nvPr/>
        </p:nvSpPr>
        <p:spPr>
          <a:xfrm>
            <a:off x="2670443" y="520511"/>
            <a:ext cx="7037504" cy="5816977"/>
          </a:xfrm>
          <a:prstGeom prst="rect">
            <a:avLst/>
          </a:prstGeom>
          <a:noFill/>
        </p:spPr>
        <p:txBody>
          <a:bodyPr wrap="none" rtlCol="0">
            <a:spAutoFit/>
          </a:bodyPr>
          <a:lstStyle/>
          <a:p>
            <a:pPr algn="ctr"/>
            <a:r>
              <a:rPr lang="fi-FI" sz="6000" dirty="0"/>
              <a:t>Paljon lukeva </a:t>
            </a:r>
          </a:p>
          <a:p>
            <a:pPr algn="ctr"/>
            <a:r>
              <a:rPr lang="fi-FI" sz="6000" dirty="0"/>
              <a:t>teini-ikäinen osaa </a:t>
            </a:r>
          </a:p>
          <a:p>
            <a:pPr algn="ctr"/>
            <a:r>
              <a:rPr lang="fi-FI" sz="9600" dirty="0"/>
              <a:t>55 000 sanaa </a:t>
            </a:r>
          </a:p>
          <a:p>
            <a:pPr algn="ctr"/>
            <a:r>
              <a:rPr lang="fi-FI" sz="9600" dirty="0"/>
              <a:t>enemmän </a:t>
            </a:r>
          </a:p>
          <a:p>
            <a:pPr algn="ctr"/>
            <a:r>
              <a:rPr lang="fi-FI" sz="6000" dirty="0"/>
              <a:t>kuin teini, joka ei lue!</a:t>
            </a:r>
          </a:p>
        </p:txBody>
      </p:sp>
    </p:spTree>
    <p:extLst>
      <p:ext uri="{BB962C8B-B14F-4D97-AF65-F5344CB8AC3E}">
        <p14:creationId xmlns:p14="http://schemas.microsoft.com/office/powerpoint/2010/main" val="679752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14A122-DE05-44AE-AC68-CDD34FF6F56E}"/>
              </a:ext>
            </a:extLst>
          </p:cNvPr>
          <p:cNvSpPr>
            <a:spLocks noGrp="1"/>
          </p:cNvSpPr>
          <p:nvPr>
            <p:ph type="title"/>
          </p:nvPr>
        </p:nvSpPr>
        <p:spPr>
          <a:xfrm>
            <a:off x="904424" y="502920"/>
            <a:ext cx="10937056" cy="958475"/>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fi-FI" sz="3600" dirty="0">
                <a:solidFill>
                  <a:schemeClr val="accent4"/>
                </a:solidFill>
              </a:rPr>
              <a:t>Heikon lukutaidon vaikutukset yksilölle ja yhteiskunnalle</a:t>
            </a:r>
          </a:p>
        </p:txBody>
      </p:sp>
      <p:sp>
        <p:nvSpPr>
          <p:cNvPr id="3" name="Tekstin paikkamerkki 2">
            <a:extLst>
              <a:ext uri="{FF2B5EF4-FFF2-40B4-BE49-F238E27FC236}">
                <a16:creationId xmlns:a16="http://schemas.microsoft.com/office/drawing/2014/main" id="{6FA07076-FA7C-418E-AC45-28069630983B}"/>
              </a:ext>
            </a:extLst>
          </p:cNvPr>
          <p:cNvSpPr>
            <a:spLocks noGrp="1"/>
          </p:cNvSpPr>
          <p:nvPr>
            <p:ph type="body" idx="1"/>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fi-FI" sz="2200" dirty="0"/>
              <a:t>Millainen tulevaisuus yksilöllä on, jos lukutaito jää heikoksi?</a:t>
            </a:r>
          </a:p>
          <a:p>
            <a:pPr lvl="1"/>
            <a:r>
              <a:rPr lang="fi-FI" sz="2200" dirty="0"/>
              <a:t>Koulutus, työnhaku, sosiaalituet, syrjäytyminen, rinnakkaisyhteiskunta</a:t>
            </a:r>
          </a:p>
          <a:p>
            <a:pPr lvl="1"/>
            <a:r>
              <a:rPr lang="fi-FI" sz="2200" dirty="0"/>
              <a:t>Jopa 70% vangeista ei osaa lukea kunnolla</a:t>
            </a:r>
          </a:p>
          <a:p>
            <a:r>
              <a:rPr lang="fi-FI" sz="2200" dirty="0"/>
              <a:t>Lukutaito on demokratian ja yhteiskuntarauhan edellytys, modernin yhteiskunnan perusta</a:t>
            </a:r>
          </a:p>
          <a:p>
            <a:r>
              <a:rPr lang="fi-FI" sz="2200" dirty="0"/>
              <a:t>Lukutaito ja koulutus korostuu nykypäivän työtehtävissä ja tulevaisuudessa yhä enemmän</a:t>
            </a:r>
          </a:p>
          <a:p>
            <a:r>
              <a:rPr lang="fi-FI" sz="2200" dirty="0"/>
              <a:t>Suomessa käytetään rahaa joka vuosi  n.3,7mrd euroa, kun yritetään paikata heikosta lukutaidosta johtuvia ongelmia</a:t>
            </a:r>
          </a:p>
          <a:p>
            <a:endParaRPr lang="fi-FI" sz="2200" b="1" dirty="0"/>
          </a:p>
        </p:txBody>
      </p:sp>
      <p:pic>
        <p:nvPicPr>
          <p:cNvPr id="4" name="Kuva 3">
            <a:extLst>
              <a:ext uri="{FF2B5EF4-FFF2-40B4-BE49-F238E27FC236}">
                <a16:creationId xmlns:a16="http://schemas.microsoft.com/office/drawing/2014/main" id="{8B0DCAEC-56B4-5B17-4AA8-AE82FA16F32A}"/>
              </a:ext>
            </a:extLst>
          </p:cNvPr>
          <p:cNvPicPr>
            <a:picLocks noChangeAspect="1"/>
          </p:cNvPicPr>
          <p:nvPr/>
        </p:nvPicPr>
        <p:blipFill rotWithShape="1">
          <a:blip r:embed="rId3"/>
          <a:srcRect r="1" b="11624"/>
          <a:stretch/>
        </p:blipFill>
        <p:spPr>
          <a:xfrm>
            <a:off x="9967196" y="5310061"/>
            <a:ext cx="1874284" cy="160121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3275823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99BA9FD-6EDD-8375-04F2-E5B790EC713C}"/>
              </a:ext>
            </a:extLst>
          </p:cNvPr>
          <p:cNvSpPr>
            <a:spLocks noGrp="1"/>
          </p:cNvSpPr>
          <p:nvPr>
            <p:ph type="title"/>
          </p:nvPr>
        </p:nvSpPr>
        <p:spPr/>
        <p:txBody>
          <a:bodyPr/>
          <a:lstStyle/>
          <a:p>
            <a:r>
              <a:rPr lang="fi-FI" dirty="0"/>
              <a:t>Hyvä lukutaito antaa lapselle</a:t>
            </a:r>
          </a:p>
        </p:txBody>
      </p:sp>
      <p:sp>
        <p:nvSpPr>
          <p:cNvPr id="3" name="Tekstin paikkamerkki 2">
            <a:extLst>
              <a:ext uri="{FF2B5EF4-FFF2-40B4-BE49-F238E27FC236}">
                <a16:creationId xmlns:a16="http://schemas.microsoft.com/office/drawing/2014/main" id="{95D4C728-11C6-29A5-4A35-ECC3C21CE3C2}"/>
              </a:ext>
            </a:extLst>
          </p:cNvPr>
          <p:cNvSpPr>
            <a:spLocks noGrp="1"/>
          </p:cNvSpPr>
          <p:nvPr>
            <p:ph type="body" idx="1"/>
          </p:nvPr>
        </p:nvSpPr>
        <p:spPr/>
        <p:txBody>
          <a:bodyPr/>
          <a:lstStyle/>
          <a:p>
            <a:r>
              <a:rPr lang="fi-FI" dirty="0">
                <a:latin typeface="proxima-nova"/>
              </a:rPr>
              <a:t>Keskittymiskyvyn.</a:t>
            </a:r>
          </a:p>
          <a:p>
            <a:r>
              <a:rPr lang="fi-FI" i="0" dirty="0">
                <a:effectLst/>
                <a:latin typeface="proxima-nova"/>
              </a:rPr>
              <a:t>Monipuolisen sanavaraston, mielikuvituksen taitoa ja paremmat sosiaaliset </a:t>
            </a:r>
            <a:r>
              <a:rPr lang="fi-FI" dirty="0">
                <a:latin typeface="proxima-nova"/>
              </a:rPr>
              <a:t>taidot</a:t>
            </a:r>
            <a:r>
              <a:rPr lang="fi-FI" i="0" dirty="0">
                <a:effectLst/>
                <a:latin typeface="proxima-nova"/>
              </a:rPr>
              <a:t>. </a:t>
            </a:r>
          </a:p>
          <a:p>
            <a:r>
              <a:rPr lang="fi-FI" dirty="0">
                <a:latin typeface="proxima-nova"/>
              </a:rPr>
              <a:t>Keinoja ja välineitä sanoittaa omia tunteitaan.</a:t>
            </a:r>
          </a:p>
          <a:p>
            <a:r>
              <a:rPr lang="fi-FI" dirty="0">
                <a:latin typeface="proxima-nova"/>
              </a:rPr>
              <a:t>Itsetuntemusta sekä itseluottamusta. Mahdollisuuden pärjätä hyvin peruskoulussa kaikissa oppiaineissa sekä jatko-opinnoissa.</a:t>
            </a:r>
          </a:p>
          <a:p>
            <a:r>
              <a:rPr lang="fi-FI" i="0" dirty="0">
                <a:effectLst/>
                <a:latin typeface="proxima-nova"/>
              </a:rPr>
              <a:t>Mahdollisuuden haaveilla tulevaisuuden menestyksestä ja toteuttaa haaveensa sekä osallistua aktiivisesti yhteiskuntaan.</a:t>
            </a:r>
          </a:p>
          <a:p>
            <a:endParaRPr lang="fi-FI" sz="2400" dirty="0">
              <a:latin typeface="Open Sans" panose="020F0502020204030204" pitchFamily="34" charset="0"/>
            </a:endParaRPr>
          </a:p>
          <a:p>
            <a:endParaRPr lang="fi-FI" dirty="0"/>
          </a:p>
        </p:txBody>
      </p:sp>
      <p:pic>
        <p:nvPicPr>
          <p:cNvPr id="4" name="Kuva 3">
            <a:extLst>
              <a:ext uri="{FF2B5EF4-FFF2-40B4-BE49-F238E27FC236}">
                <a16:creationId xmlns:a16="http://schemas.microsoft.com/office/drawing/2014/main" id="{63DDA10E-D06B-E85C-B80E-9B928BDD1A74}"/>
              </a:ext>
            </a:extLst>
          </p:cNvPr>
          <p:cNvPicPr>
            <a:picLocks noChangeAspect="1"/>
          </p:cNvPicPr>
          <p:nvPr/>
        </p:nvPicPr>
        <p:blipFill rotWithShape="1">
          <a:blip r:embed="rId3"/>
          <a:srcRect r="1" b="11624"/>
          <a:stretch/>
        </p:blipFill>
        <p:spPr>
          <a:xfrm>
            <a:off x="10683244" y="5703570"/>
            <a:ext cx="1351304" cy="1154430"/>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2020496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3FFDD6D7-E15E-45B2-8E57-B524DCCF88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Kuva 3" descr="Kuva, joka sisältää kohteen taivas, ulko, tie, talo&#10;&#10;Kuvaus luotu automaattisesti">
            <a:extLst>
              <a:ext uri="{FF2B5EF4-FFF2-40B4-BE49-F238E27FC236}">
                <a16:creationId xmlns:a16="http://schemas.microsoft.com/office/drawing/2014/main" id="{14ECEB76-34EB-4444-B710-F9B7E2BB444B}"/>
              </a:ext>
            </a:extLst>
          </p:cNvPr>
          <p:cNvPicPr>
            <a:picLocks noChangeAspect="1"/>
          </p:cNvPicPr>
          <p:nvPr/>
        </p:nvPicPr>
        <p:blipFill rotWithShape="1">
          <a:blip r:embed="rId2">
            <a:duotone>
              <a:schemeClr val="bg2">
                <a:shade val="45000"/>
                <a:satMod val="135000"/>
              </a:schemeClr>
              <a:prstClr val="white"/>
            </a:duotone>
            <a:alphaModFix amt="85000"/>
          </a:blip>
          <a:srcRect t="15674" r="9091" b="16144"/>
          <a:stretch/>
        </p:blipFill>
        <p:spPr>
          <a:xfrm>
            <a:off x="20" y="10"/>
            <a:ext cx="12191979" cy="6857989"/>
          </a:xfrm>
          <a:prstGeom prst="rect">
            <a:avLst/>
          </a:prstGeom>
        </p:spPr>
      </p:pic>
      <p:sp>
        <p:nvSpPr>
          <p:cNvPr id="63" name="Rectangle 62">
            <a:extLst>
              <a:ext uri="{FF2B5EF4-FFF2-40B4-BE49-F238E27FC236}">
                <a16:creationId xmlns:a16="http://schemas.microsoft.com/office/drawing/2014/main" id="{BEEE183A-3885-48A5-9148-CD66C3258C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2" name="Otsikko 1">
            <a:extLst>
              <a:ext uri="{FF2B5EF4-FFF2-40B4-BE49-F238E27FC236}">
                <a16:creationId xmlns:a16="http://schemas.microsoft.com/office/drawing/2014/main" id="{F08939B7-F30F-7493-1ACD-155D2E3A6E29}"/>
              </a:ext>
            </a:extLst>
          </p:cNvPr>
          <p:cNvSpPr>
            <a:spLocks noGrp="1"/>
          </p:cNvSpPr>
          <p:nvPr>
            <p:ph type="title"/>
          </p:nvPr>
        </p:nvSpPr>
        <p:spPr>
          <a:xfrm>
            <a:off x="868680" y="642594"/>
            <a:ext cx="6281928" cy="1746504"/>
          </a:xfrm>
        </p:spPr>
        <p:txBody>
          <a:bodyPr>
            <a:normAutofit/>
          </a:bodyPr>
          <a:lstStyle/>
          <a:p>
            <a:r>
              <a:rPr lang="fi-FI" dirty="0">
                <a:solidFill>
                  <a:schemeClr val="tx1">
                    <a:lumMod val="75000"/>
                    <a:lumOff val="25000"/>
                  </a:schemeClr>
                </a:solidFill>
              </a:rPr>
              <a:t>Ajankohtaista</a:t>
            </a:r>
            <a:br>
              <a:rPr lang="fi-FI" dirty="0">
                <a:solidFill>
                  <a:schemeClr val="tx1">
                    <a:lumMod val="75000"/>
                    <a:lumOff val="25000"/>
                  </a:schemeClr>
                </a:solidFill>
              </a:rPr>
            </a:br>
            <a:r>
              <a:rPr lang="fi-FI" dirty="0">
                <a:solidFill>
                  <a:schemeClr val="tx1">
                    <a:lumMod val="75000"/>
                    <a:lumOff val="25000"/>
                  </a:schemeClr>
                </a:solidFill>
              </a:rPr>
              <a:t>Lausteen koulussa</a:t>
            </a:r>
          </a:p>
        </p:txBody>
      </p:sp>
      <p:sp>
        <p:nvSpPr>
          <p:cNvPr id="5" name="Sisällön paikkamerkki 4">
            <a:extLst>
              <a:ext uri="{FF2B5EF4-FFF2-40B4-BE49-F238E27FC236}">
                <a16:creationId xmlns:a16="http://schemas.microsoft.com/office/drawing/2014/main" id="{84767FE4-30CD-69CB-16AB-737AAB900587}"/>
              </a:ext>
            </a:extLst>
          </p:cNvPr>
          <p:cNvSpPr>
            <a:spLocks noGrp="1"/>
          </p:cNvSpPr>
          <p:nvPr>
            <p:ph idx="1"/>
          </p:nvPr>
        </p:nvSpPr>
        <p:spPr>
          <a:xfrm>
            <a:off x="868680" y="2389098"/>
            <a:ext cx="6281928" cy="3645942"/>
          </a:xfrm>
        </p:spPr>
        <p:txBody>
          <a:bodyPr>
            <a:normAutofit/>
          </a:bodyPr>
          <a:lstStyle/>
          <a:p>
            <a:r>
              <a:rPr lang="fi-FI">
                <a:solidFill>
                  <a:schemeClr val="tx1">
                    <a:lumMod val="75000"/>
                    <a:lumOff val="25000"/>
                  </a:schemeClr>
                </a:solidFill>
                <a:latin typeface="+mj-lt"/>
              </a:rPr>
              <a:t>Oppilasmäärä 285</a:t>
            </a:r>
          </a:p>
          <a:p>
            <a:r>
              <a:rPr lang="fi-FI">
                <a:solidFill>
                  <a:schemeClr val="tx1">
                    <a:lumMod val="75000"/>
                    <a:lumOff val="25000"/>
                  </a:schemeClr>
                </a:solidFill>
              </a:rPr>
              <a:t>16 luokkaa</a:t>
            </a:r>
          </a:p>
          <a:p>
            <a:r>
              <a:rPr lang="fi-FI">
                <a:solidFill>
                  <a:schemeClr val="tx1">
                    <a:lumMod val="75000"/>
                    <a:lumOff val="25000"/>
                  </a:schemeClr>
                </a:solidFill>
              </a:rPr>
              <a:t>D-rakennus (Luolavuoren koulun Raadinkadun yksikkö ja Lausteen koulun luokat 1C, 2A, 2B ja 2C)</a:t>
            </a:r>
          </a:p>
          <a:p>
            <a:r>
              <a:rPr lang="fi-FI">
                <a:solidFill>
                  <a:schemeClr val="tx1">
                    <a:lumMod val="75000"/>
                    <a:lumOff val="25000"/>
                  </a:schemeClr>
                </a:solidFill>
              </a:rPr>
              <a:t>Karhunaukion koulun suunnittelu etenee, valmista arviolta vuonna 2027-2028</a:t>
            </a:r>
          </a:p>
          <a:p>
            <a:r>
              <a:rPr lang="fi-FI">
                <a:solidFill>
                  <a:schemeClr val="tx1">
                    <a:lumMod val="75000"/>
                    <a:lumOff val="25000"/>
                  </a:schemeClr>
                </a:solidFill>
              </a:rPr>
              <a:t>Lausteen koulussa on aloitettu lv. 23-24 ProKoulu-toiminta</a:t>
            </a:r>
          </a:p>
          <a:p>
            <a:pPr marL="0" indent="0">
              <a:buNone/>
            </a:pPr>
            <a:r>
              <a:rPr lang="fi-FI">
                <a:solidFill>
                  <a:schemeClr val="tx1">
                    <a:lumMod val="75000"/>
                    <a:lumOff val="25000"/>
                  </a:schemeClr>
                </a:solidFill>
                <a:hlinkClick r:id="rId3"/>
              </a:rPr>
              <a:t>Toimintamalli koulussa – Prokoulu</a:t>
            </a:r>
            <a:endParaRPr lang="fi-FI">
              <a:solidFill>
                <a:schemeClr val="tx1">
                  <a:lumMod val="75000"/>
                  <a:lumOff val="25000"/>
                </a:schemeClr>
              </a:solidFill>
            </a:endParaRPr>
          </a:p>
          <a:p>
            <a:endParaRPr lang="fi-FI">
              <a:solidFill>
                <a:schemeClr val="tx1">
                  <a:lumMod val="75000"/>
                  <a:lumOff val="25000"/>
                </a:schemeClr>
              </a:solidFill>
            </a:endParaRPr>
          </a:p>
        </p:txBody>
      </p:sp>
    </p:spTree>
    <p:extLst>
      <p:ext uri="{BB962C8B-B14F-4D97-AF65-F5344CB8AC3E}">
        <p14:creationId xmlns:p14="http://schemas.microsoft.com/office/powerpoint/2010/main" val="2010034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9E46B8-EDB6-AE51-432D-DB5FCB059BE8}"/>
              </a:ext>
            </a:extLst>
          </p:cNvPr>
          <p:cNvSpPr>
            <a:spLocks noGrp="1"/>
          </p:cNvSpPr>
          <p:nvPr>
            <p:ph type="title"/>
          </p:nvPr>
        </p:nvSpPr>
        <p:spPr>
          <a:xfrm>
            <a:off x="904424" y="746064"/>
            <a:ext cx="10435091" cy="715331"/>
          </a:xfrm>
        </p:spPr>
        <p:txBody>
          <a:bodyPr/>
          <a:lstStyle/>
          <a:p>
            <a:r>
              <a:rPr lang="fi-FI" sz="4000" dirty="0"/>
              <a:t>Kodin merkitys, lukevan aikuisen malli</a:t>
            </a:r>
          </a:p>
        </p:txBody>
      </p:sp>
      <p:sp>
        <p:nvSpPr>
          <p:cNvPr id="3" name="Tekstin paikkamerkki 2">
            <a:extLst>
              <a:ext uri="{FF2B5EF4-FFF2-40B4-BE49-F238E27FC236}">
                <a16:creationId xmlns:a16="http://schemas.microsoft.com/office/drawing/2014/main" id="{52EA5380-1ADD-A0B7-0138-69A10A769FF0}"/>
              </a:ext>
            </a:extLst>
          </p:cNvPr>
          <p:cNvSpPr>
            <a:spLocks noGrp="1"/>
          </p:cNvSpPr>
          <p:nvPr>
            <p:ph type="body" idx="1"/>
          </p:nvPr>
        </p:nvSpPr>
        <p:spPr/>
        <p:txBody>
          <a:bodyPr/>
          <a:lstStyle/>
          <a:p>
            <a:r>
              <a:rPr lang="fi-FI" sz="2000" dirty="0">
                <a:solidFill>
                  <a:srgbClr val="3A3A3A"/>
                </a:solidFill>
                <a:latin typeface="proxima-nova"/>
              </a:rPr>
              <a:t>Vanhempien merkitys lapsen lukutaidolle on tutkimusten mukaan suuri.</a:t>
            </a:r>
            <a:endParaRPr lang="fi-FI" sz="2000" b="0" i="0" dirty="0">
              <a:solidFill>
                <a:srgbClr val="3A3A3A"/>
              </a:solidFill>
              <a:effectLst/>
              <a:latin typeface="proxima-nova"/>
            </a:endParaRPr>
          </a:p>
          <a:p>
            <a:r>
              <a:rPr lang="fi-FI" sz="2000" dirty="0">
                <a:solidFill>
                  <a:srgbClr val="3A3A3A"/>
                </a:solidFill>
                <a:latin typeface="proxima-nova"/>
              </a:rPr>
              <a:t>Vanhemman olisi hyvä lukea myös itse, koska se kannustaa lasta lukemaan. </a:t>
            </a:r>
          </a:p>
          <a:p>
            <a:pPr lvl="1"/>
            <a:r>
              <a:rPr lang="fi-FI" sz="1600" dirty="0">
                <a:solidFill>
                  <a:srgbClr val="3A3A3A"/>
                </a:solidFill>
                <a:latin typeface="proxima-nova"/>
              </a:rPr>
              <a:t>Entistä useampi suomalaisvanhempi ei itse pidä lukemisesta. </a:t>
            </a:r>
          </a:p>
          <a:p>
            <a:pPr lvl="1"/>
            <a:r>
              <a:rPr lang="fi-FI" sz="1600" dirty="0">
                <a:solidFill>
                  <a:srgbClr val="3A3A3A"/>
                </a:solidFill>
                <a:latin typeface="proxima-nova"/>
              </a:rPr>
              <a:t>Etenkin poikien lukutottumusten muodostumisessa esikuvat ovat tärkeitä. Isän lukeminen vahvistaa poikien lukuintoa. </a:t>
            </a:r>
          </a:p>
          <a:p>
            <a:pPr lvl="1"/>
            <a:r>
              <a:rPr lang="fi-FI" sz="1600" dirty="0">
                <a:solidFill>
                  <a:srgbClr val="3A3A3A"/>
                </a:solidFill>
                <a:latin typeface="proxima-nova"/>
              </a:rPr>
              <a:t>Myös muut läheiset voivat tarjota lukevan aikuisen roolimallin. Esim. isovanhemmat ja kummit voivat tehdä lukemisesta yhteisen harrastuksen lapsen kanssa. </a:t>
            </a:r>
            <a:endParaRPr lang="fi-FI" sz="1600" dirty="0"/>
          </a:p>
          <a:p>
            <a:r>
              <a:rPr lang="fi-FI" sz="2000" b="0" i="0" dirty="0">
                <a:solidFill>
                  <a:srgbClr val="3A3A3A"/>
                </a:solidFill>
                <a:effectLst/>
                <a:latin typeface="proxima-nova"/>
              </a:rPr>
              <a:t>Vanhemmilta saatu tuki ja kannustus näkyvät suoraan lapsen osaamisessa.</a:t>
            </a:r>
          </a:p>
          <a:p>
            <a:r>
              <a:rPr lang="fi-FI" sz="2000" dirty="0">
                <a:solidFill>
                  <a:srgbClr val="3A3A3A"/>
                </a:solidFill>
                <a:latin typeface="proxima-nova"/>
              </a:rPr>
              <a:t>Kotona olevien kirjojen määrä määrittää lapsen lukutaidon tasoa. Kirjastosta voi lainata kirjoja ilmaiseksi.</a:t>
            </a:r>
            <a:endParaRPr lang="fi-FI" sz="2000" b="0" i="0" dirty="0">
              <a:solidFill>
                <a:srgbClr val="3A3A3A"/>
              </a:solidFill>
              <a:effectLst/>
              <a:latin typeface="proxima-nova"/>
            </a:endParaRPr>
          </a:p>
        </p:txBody>
      </p:sp>
      <p:pic>
        <p:nvPicPr>
          <p:cNvPr id="4" name="Kuva 3">
            <a:extLst>
              <a:ext uri="{FF2B5EF4-FFF2-40B4-BE49-F238E27FC236}">
                <a16:creationId xmlns:a16="http://schemas.microsoft.com/office/drawing/2014/main" id="{947C8AF1-BC42-E5FC-53E0-4326506A8183}"/>
              </a:ext>
            </a:extLst>
          </p:cNvPr>
          <p:cNvPicPr>
            <a:picLocks noChangeAspect="1"/>
          </p:cNvPicPr>
          <p:nvPr/>
        </p:nvPicPr>
        <p:blipFill rotWithShape="1">
          <a:blip r:embed="rId3"/>
          <a:srcRect r="1" b="11624"/>
          <a:stretch/>
        </p:blipFill>
        <p:spPr>
          <a:xfrm>
            <a:off x="10683244" y="5703570"/>
            <a:ext cx="1351304" cy="1154430"/>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3428417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CDE6F88-CB2B-E75D-1A80-22135408DB28}"/>
              </a:ext>
            </a:extLst>
          </p:cNvPr>
          <p:cNvSpPr>
            <a:spLocks noGrp="1"/>
          </p:cNvSpPr>
          <p:nvPr>
            <p:ph type="title"/>
          </p:nvPr>
        </p:nvSpPr>
        <p:spPr/>
        <p:txBody>
          <a:bodyPr/>
          <a:lstStyle/>
          <a:p>
            <a:r>
              <a:rPr lang="fi-FI" dirty="0"/>
              <a:t>Kokeilkaa vaikkapa näitä vinkkejä</a:t>
            </a:r>
          </a:p>
        </p:txBody>
      </p:sp>
      <p:sp>
        <p:nvSpPr>
          <p:cNvPr id="3" name="Tekstin paikkamerkki 2">
            <a:extLst>
              <a:ext uri="{FF2B5EF4-FFF2-40B4-BE49-F238E27FC236}">
                <a16:creationId xmlns:a16="http://schemas.microsoft.com/office/drawing/2014/main" id="{666A6358-D1A3-8749-8543-F061B1F4BFF5}"/>
              </a:ext>
            </a:extLst>
          </p:cNvPr>
          <p:cNvSpPr>
            <a:spLocks noGrp="1"/>
          </p:cNvSpPr>
          <p:nvPr>
            <p:ph type="body" idx="1"/>
          </p:nvPr>
        </p:nvSpPr>
        <p:spPr/>
        <p:txBody>
          <a:bodyPr/>
          <a:lstStyle/>
          <a:p>
            <a:pPr>
              <a:buFont typeface="Arial" panose="020B0604020202020204" pitchFamily="34" charset="0"/>
              <a:buChar char="•"/>
            </a:pPr>
            <a:r>
              <a:rPr lang="fi-FI" sz="2200" dirty="0">
                <a:solidFill>
                  <a:srgbClr val="3A3A3A"/>
                </a:solidFill>
                <a:latin typeface="proxima-nova"/>
              </a:rPr>
              <a:t>Keskustele aktiivisesti lapsen kanssa erilaisista asioista.</a:t>
            </a:r>
          </a:p>
          <a:p>
            <a:pPr>
              <a:buFont typeface="Arial" panose="020B0604020202020204" pitchFamily="34" charset="0"/>
              <a:buChar char="•"/>
            </a:pPr>
            <a:r>
              <a:rPr lang="fi-FI" sz="2200" dirty="0">
                <a:solidFill>
                  <a:srgbClr val="3A3A3A"/>
                </a:solidFill>
                <a:latin typeface="proxima-nova"/>
              </a:rPr>
              <a:t>Huolehdi, että kotona on kirjoja luettavana ja näytät lapselle lukevan aikuisen mallia. Käykää säännöllisesti yhdessä kirjastossa.</a:t>
            </a:r>
          </a:p>
          <a:p>
            <a:pPr>
              <a:buFont typeface="Arial" panose="020B0604020202020204" pitchFamily="34" charset="0"/>
              <a:buChar char="•"/>
            </a:pPr>
            <a:r>
              <a:rPr lang="fi-FI" sz="2200" b="0" i="0" dirty="0">
                <a:solidFill>
                  <a:srgbClr val="3A3A3A"/>
                </a:solidFill>
                <a:effectLst/>
                <a:latin typeface="proxima-nova"/>
              </a:rPr>
              <a:t>Koko perhe lukee yhdessä joka päivä 10-30 minuuttia ennen nukkumaanmenoa.</a:t>
            </a:r>
          </a:p>
          <a:p>
            <a:pPr lvl="1">
              <a:buFont typeface="Arial" panose="020B0604020202020204" pitchFamily="34" charset="0"/>
              <a:buChar char="•"/>
            </a:pPr>
            <a:r>
              <a:rPr lang="fi-FI" sz="1800" b="0" i="0" dirty="0">
                <a:solidFill>
                  <a:srgbClr val="3A3A3A"/>
                </a:solidFill>
                <a:effectLst/>
                <a:latin typeface="proxima-nova"/>
              </a:rPr>
              <a:t>Kasvatetaan aikaa vähitellen ja tehdään hetkestä mukava vaikka keksitarjoilulla ja kynttilänvalolla. </a:t>
            </a:r>
            <a:endParaRPr lang="fi-FI" sz="1800" dirty="0">
              <a:latin typeface="proxima-nova"/>
            </a:endParaRPr>
          </a:p>
          <a:p>
            <a:pPr>
              <a:buFont typeface="Arial" panose="020B0604020202020204" pitchFamily="34" charset="0"/>
              <a:buChar char="•"/>
            </a:pPr>
            <a:r>
              <a:rPr lang="fi-FI" sz="2200" b="0" i="0" u="sng" dirty="0">
                <a:solidFill>
                  <a:srgbClr val="3A3A3A"/>
                </a:solidFill>
                <a:effectLst/>
                <a:latin typeface="proxima-nova"/>
              </a:rPr>
              <a:t>Välillä</a:t>
            </a:r>
            <a:r>
              <a:rPr lang="fi-FI" sz="2200" b="0" i="0" dirty="0">
                <a:solidFill>
                  <a:srgbClr val="3A3A3A"/>
                </a:solidFill>
                <a:effectLst/>
                <a:latin typeface="proxima-nova"/>
              </a:rPr>
              <a:t> voi kuunnella myös äänikirjaa.</a:t>
            </a:r>
            <a:endParaRPr lang="fi-FI" sz="2200" dirty="0">
              <a:latin typeface="proxima-nova"/>
            </a:endParaRPr>
          </a:p>
          <a:p>
            <a:pPr>
              <a:buFont typeface="Arial" panose="020B0604020202020204" pitchFamily="34" charset="0"/>
              <a:buChar char="•"/>
            </a:pPr>
            <a:r>
              <a:rPr lang="fi-FI" sz="2200" b="0" i="0" dirty="0">
                <a:solidFill>
                  <a:srgbClr val="3A3A3A"/>
                </a:solidFill>
                <a:effectLst/>
                <a:latin typeface="proxima-nova"/>
              </a:rPr>
              <a:t>Osallistukaa lukupiiriin tai lukuhaasteisiin – lukeminen yhdessä muiden kanssa voi olla hauskempaa kuin yksin lukeminen</a:t>
            </a:r>
          </a:p>
          <a:p>
            <a:pPr>
              <a:buFont typeface="Arial" panose="020B0604020202020204" pitchFamily="34" charset="0"/>
              <a:buChar char="•"/>
            </a:pPr>
            <a:r>
              <a:rPr lang="fi-FI" sz="2200" dirty="0">
                <a:latin typeface="proxima-nova"/>
              </a:rPr>
              <a:t>Lukuläksy koulusta on samanlainen kuin muutkin läksyt – se on tehtävä.</a:t>
            </a:r>
          </a:p>
          <a:p>
            <a:pPr>
              <a:buFont typeface="Arial" panose="020B0604020202020204" pitchFamily="34" charset="0"/>
              <a:buChar char="•"/>
            </a:pPr>
            <a:endParaRPr lang="fi-FI" sz="2200" dirty="0">
              <a:latin typeface="proxima-nova"/>
            </a:endParaRPr>
          </a:p>
        </p:txBody>
      </p:sp>
      <p:pic>
        <p:nvPicPr>
          <p:cNvPr id="4" name="Kuva 3">
            <a:extLst>
              <a:ext uri="{FF2B5EF4-FFF2-40B4-BE49-F238E27FC236}">
                <a16:creationId xmlns:a16="http://schemas.microsoft.com/office/drawing/2014/main" id="{6A2A1A38-7D71-9035-F06E-240FE872097C}"/>
              </a:ext>
            </a:extLst>
          </p:cNvPr>
          <p:cNvPicPr>
            <a:picLocks noChangeAspect="1"/>
          </p:cNvPicPr>
          <p:nvPr/>
        </p:nvPicPr>
        <p:blipFill rotWithShape="1">
          <a:blip r:embed="rId3"/>
          <a:srcRect r="1" b="11624"/>
          <a:stretch/>
        </p:blipFill>
        <p:spPr>
          <a:xfrm>
            <a:off x="10461011" y="5440680"/>
            <a:ext cx="1659026" cy="1417320"/>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198338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FE251E2-EBED-74BF-BDD9-45C82FBF028D}"/>
              </a:ext>
            </a:extLst>
          </p:cNvPr>
          <p:cNvSpPr>
            <a:spLocks noGrp="1"/>
          </p:cNvSpPr>
          <p:nvPr>
            <p:ph type="title"/>
          </p:nvPr>
        </p:nvSpPr>
        <p:spPr/>
        <p:txBody>
          <a:bodyPr/>
          <a:lstStyle/>
          <a:p>
            <a:r>
              <a:rPr lang="fi-FI" dirty="0"/>
              <a:t>Lue lapselle ääneen</a:t>
            </a:r>
          </a:p>
        </p:txBody>
      </p:sp>
      <p:sp>
        <p:nvSpPr>
          <p:cNvPr id="3" name="Tekstin paikkamerkki 2">
            <a:extLst>
              <a:ext uri="{FF2B5EF4-FFF2-40B4-BE49-F238E27FC236}">
                <a16:creationId xmlns:a16="http://schemas.microsoft.com/office/drawing/2014/main" id="{77C32683-B0FD-00E3-0800-FBDE232B7D67}"/>
              </a:ext>
            </a:extLst>
          </p:cNvPr>
          <p:cNvSpPr>
            <a:spLocks noGrp="1"/>
          </p:cNvSpPr>
          <p:nvPr>
            <p:ph type="body" idx="1"/>
          </p:nvPr>
        </p:nvSpPr>
        <p:spPr/>
        <p:txBody>
          <a:bodyPr/>
          <a:lstStyle/>
          <a:p>
            <a:r>
              <a:rPr lang="fi-FI" sz="2000" dirty="0">
                <a:solidFill>
                  <a:srgbClr val="3A3A3A"/>
                </a:solidFill>
                <a:latin typeface="proxima-nova"/>
              </a:rPr>
              <a:t>Ääneen lukeminen on rakkauden teko - aikuinen antaa omaa aikaansa lapselle </a:t>
            </a:r>
          </a:p>
          <a:p>
            <a:r>
              <a:rPr lang="fi-FI" sz="2000" b="0" i="0" dirty="0">
                <a:solidFill>
                  <a:srgbClr val="3A3A3A"/>
                </a:solidFill>
                <a:effectLst/>
                <a:latin typeface="proxima-nova"/>
              </a:rPr>
              <a:t>Ääneen lukeminen on kiva tapa viettää aikaa yhdessä, vaikka lapsi osaisi jo lukea.</a:t>
            </a:r>
          </a:p>
          <a:p>
            <a:r>
              <a:rPr lang="fi-FI" sz="2000" b="0" i="0" dirty="0">
                <a:solidFill>
                  <a:srgbClr val="3A3A3A"/>
                </a:solidFill>
                <a:effectLst/>
                <a:latin typeface="proxima-nova"/>
              </a:rPr>
              <a:t>Lapsi, jolle luetaan säännöllisesti, on tutkimusten mukaan oikeudenmukaisempi ja pärjää paremmin porukassa.</a:t>
            </a:r>
          </a:p>
          <a:p>
            <a:r>
              <a:rPr lang="fi-FI" sz="2000" dirty="0">
                <a:solidFill>
                  <a:srgbClr val="3A3A3A"/>
                </a:solidFill>
                <a:latin typeface="proxima-nova"/>
              </a:rPr>
              <a:t>Yhdessä luettaessa lapsi </a:t>
            </a:r>
            <a:r>
              <a:rPr lang="fi-FI" sz="2000" b="0" i="0" dirty="0">
                <a:solidFill>
                  <a:srgbClr val="3A3A3A"/>
                </a:solidFill>
                <a:effectLst/>
                <a:latin typeface="proxima-nova"/>
              </a:rPr>
              <a:t>oppii maailmasta ja tarinoista, tutustuu tunteisiin ja oppii uusia sanoja. </a:t>
            </a:r>
          </a:p>
          <a:p>
            <a:r>
              <a:rPr lang="fi-FI" sz="2000" dirty="0">
                <a:solidFill>
                  <a:srgbClr val="3A3A3A"/>
                </a:solidFill>
                <a:latin typeface="proxima-nova"/>
              </a:rPr>
              <a:t>Vanhemmalta voi lukiessa kysyä vaikeita asioita, joita ei ymmärrä. </a:t>
            </a:r>
          </a:p>
          <a:p>
            <a:r>
              <a:rPr lang="fi-FI" sz="2000" b="0" i="0" dirty="0">
                <a:solidFill>
                  <a:srgbClr val="3A3A3A"/>
                </a:solidFill>
                <a:effectLst/>
                <a:latin typeface="proxima-nova"/>
              </a:rPr>
              <a:t>Erityisesti pienet lapset ja pojat hyötyvät siitä, jos vanhemmat lukevat heille ääneen. </a:t>
            </a:r>
          </a:p>
          <a:p>
            <a:r>
              <a:rPr lang="fi-FI" sz="2000" dirty="0">
                <a:solidFill>
                  <a:srgbClr val="3A3A3A"/>
                </a:solidFill>
                <a:latin typeface="proxima-nova"/>
              </a:rPr>
              <a:t>Lapsen kanssa voi myös lukea vuorotellen tai lapsi voi lukea vanhemmalle tarinaa.</a:t>
            </a:r>
          </a:p>
          <a:p>
            <a:pPr algn="l"/>
            <a:endParaRPr lang="fi-FI" dirty="0"/>
          </a:p>
        </p:txBody>
      </p:sp>
      <p:pic>
        <p:nvPicPr>
          <p:cNvPr id="4" name="Kuva 3">
            <a:extLst>
              <a:ext uri="{FF2B5EF4-FFF2-40B4-BE49-F238E27FC236}">
                <a16:creationId xmlns:a16="http://schemas.microsoft.com/office/drawing/2014/main" id="{016229F0-59F5-F8F2-5BFD-98D9F06A4ABF}"/>
              </a:ext>
            </a:extLst>
          </p:cNvPr>
          <p:cNvPicPr>
            <a:picLocks noChangeAspect="1"/>
          </p:cNvPicPr>
          <p:nvPr/>
        </p:nvPicPr>
        <p:blipFill rotWithShape="1">
          <a:blip r:embed="rId3"/>
          <a:srcRect r="1" b="11624"/>
          <a:stretch/>
        </p:blipFill>
        <p:spPr>
          <a:xfrm>
            <a:off x="10461011" y="5440680"/>
            <a:ext cx="1659026" cy="1417320"/>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12166291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D4D74D-E723-172E-8B6A-FDEA1F13A27B}"/>
              </a:ext>
            </a:extLst>
          </p:cNvPr>
          <p:cNvSpPr>
            <a:spLocks noGrp="1"/>
          </p:cNvSpPr>
          <p:nvPr>
            <p:ph type="title"/>
          </p:nvPr>
        </p:nvSpPr>
        <p:spPr/>
        <p:txBody>
          <a:bodyPr/>
          <a:lstStyle/>
          <a:p>
            <a:r>
              <a:rPr lang="fi-FI" sz="4000" dirty="0"/>
              <a:t>Lukutaitoa voi kehittää monin eri tavoin</a:t>
            </a:r>
          </a:p>
        </p:txBody>
      </p:sp>
      <p:sp>
        <p:nvSpPr>
          <p:cNvPr id="3" name="Tekstin paikkamerkki 2">
            <a:extLst>
              <a:ext uri="{FF2B5EF4-FFF2-40B4-BE49-F238E27FC236}">
                <a16:creationId xmlns:a16="http://schemas.microsoft.com/office/drawing/2014/main" id="{0224A3ED-6591-47D3-5F3E-899142276D86}"/>
              </a:ext>
            </a:extLst>
          </p:cNvPr>
          <p:cNvSpPr>
            <a:spLocks noGrp="1"/>
          </p:cNvSpPr>
          <p:nvPr>
            <p:ph type="body" idx="1"/>
          </p:nvPr>
        </p:nvSpPr>
        <p:spPr/>
        <p:txBody>
          <a:bodyPr/>
          <a:lstStyle/>
          <a:p>
            <a:r>
              <a:rPr lang="fi-FI" sz="2000" b="0" i="0" dirty="0">
                <a:solidFill>
                  <a:srgbClr val="3A3A3A"/>
                </a:solidFill>
                <a:effectLst/>
                <a:latin typeface="proxima-nova"/>
              </a:rPr>
              <a:t>Lapsi voi etsiä tietoa kiinnostavasta asiasta esimerkiksi </a:t>
            </a:r>
            <a:r>
              <a:rPr lang="fi-FI" sz="2000" dirty="0">
                <a:solidFill>
                  <a:srgbClr val="3A3A3A"/>
                </a:solidFill>
                <a:latin typeface="proxima-nova"/>
              </a:rPr>
              <a:t>netistä. </a:t>
            </a:r>
          </a:p>
          <a:p>
            <a:pPr lvl="1"/>
            <a:r>
              <a:rPr lang="fi-FI" dirty="0">
                <a:solidFill>
                  <a:srgbClr val="3A3A3A"/>
                </a:solidFill>
                <a:latin typeface="proxima-nova"/>
              </a:rPr>
              <a:t>perheen yhteisestä keskustelunaiheesta: vaikkapa mikä on maailman suurin käärme. </a:t>
            </a:r>
          </a:p>
          <a:p>
            <a:pPr lvl="1"/>
            <a:r>
              <a:rPr lang="fi-FI" dirty="0">
                <a:solidFill>
                  <a:srgbClr val="3A3A3A"/>
                </a:solidFill>
                <a:latin typeface="proxima-nova"/>
              </a:rPr>
              <a:t>Aikuinen voi pyytää tutkimaan sääennustetta, ruokareseptiä, linja-auto-aikatauluja yms.</a:t>
            </a:r>
          </a:p>
          <a:p>
            <a:r>
              <a:rPr lang="fi-FI" sz="2000" b="0" i="0" dirty="0">
                <a:solidFill>
                  <a:srgbClr val="3A3A3A"/>
                </a:solidFill>
                <a:effectLst/>
                <a:latin typeface="proxima-nova"/>
              </a:rPr>
              <a:t>Monet harrastukset, pelit ja leikit kehittävät lukemisen taitoja.</a:t>
            </a:r>
          </a:p>
          <a:p>
            <a:r>
              <a:rPr lang="fi-FI" sz="2000" b="0" i="0" dirty="0">
                <a:solidFill>
                  <a:srgbClr val="3A3A3A"/>
                </a:solidFill>
                <a:effectLst/>
                <a:latin typeface="proxima-nova"/>
              </a:rPr>
              <a:t>Laulujen sanoja kirjoittamalla, lukemalla, esittämällä tai kuuntelemalla voi harjoitella </a:t>
            </a:r>
            <a:r>
              <a:rPr lang="fi-FI" sz="2000" dirty="0">
                <a:solidFill>
                  <a:srgbClr val="3A3A3A"/>
                </a:solidFill>
                <a:latin typeface="proxima-nova"/>
              </a:rPr>
              <a:t>lukutaitoa. </a:t>
            </a:r>
          </a:p>
          <a:p>
            <a:r>
              <a:rPr lang="fi-FI" sz="2000" dirty="0">
                <a:solidFill>
                  <a:srgbClr val="3A3A3A"/>
                </a:solidFill>
                <a:latin typeface="proxima-nova"/>
              </a:rPr>
              <a:t>Lapsi voi kirjoittaa ostoslistan aikuisen sanelemana ja näin huomata, että hänen taidoistaan on hyötyä koko perheelle.</a:t>
            </a:r>
          </a:p>
          <a:p>
            <a:pPr algn="l"/>
            <a:endParaRPr lang="fi-FI" b="0" i="0" dirty="0">
              <a:solidFill>
                <a:srgbClr val="3A3A3A"/>
              </a:solidFill>
              <a:effectLst/>
              <a:latin typeface="proxima-nova"/>
            </a:endParaRPr>
          </a:p>
          <a:p>
            <a:endParaRPr lang="fi-FI" dirty="0"/>
          </a:p>
        </p:txBody>
      </p:sp>
      <p:pic>
        <p:nvPicPr>
          <p:cNvPr id="4" name="Kuva 3">
            <a:extLst>
              <a:ext uri="{FF2B5EF4-FFF2-40B4-BE49-F238E27FC236}">
                <a16:creationId xmlns:a16="http://schemas.microsoft.com/office/drawing/2014/main" id="{91E255EC-D1FB-0E10-40C6-6C20BE655D73}"/>
              </a:ext>
            </a:extLst>
          </p:cNvPr>
          <p:cNvPicPr>
            <a:picLocks noChangeAspect="1"/>
          </p:cNvPicPr>
          <p:nvPr/>
        </p:nvPicPr>
        <p:blipFill rotWithShape="1">
          <a:blip r:embed="rId3"/>
          <a:srcRect r="1" b="11624"/>
          <a:stretch/>
        </p:blipFill>
        <p:spPr>
          <a:xfrm>
            <a:off x="10461011" y="5440680"/>
            <a:ext cx="1659026" cy="1417320"/>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1582600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2158C9-19A2-C44C-0CCD-40C71C204A86}"/>
              </a:ext>
            </a:extLst>
          </p:cNvPr>
          <p:cNvSpPr>
            <a:spLocks noGrp="1"/>
          </p:cNvSpPr>
          <p:nvPr>
            <p:ph type="title"/>
          </p:nvPr>
        </p:nvSpPr>
        <p:spPr/>
        <p:txBody>
          <a:bodyPr/>
          <a:lstStyle/>
          <a:p>
            <a:r>
              <a:rPr lang="fi-FI" dirty="0"/>
              <a:t>Mitä kirjoja?</a:t>
            </a:r>
          </a:p>
        </p:txBody>
      </p:sp>
      <p:pic>
        <p:nvPicPr>
          <p:cNvPr id="4" name="Kuva 3">
            <a:extLst>
              <a:ext uri="{FF2B5EF4-FFF2-40B4-BE49-F238E27FC236}">
                <a16:creationId xmlns:a16="http://schemas.microsoft.com/office/drawing/2014/main" id="{64586CED-7A16-C5D1-CA05-3241B0963FAD}"/>
              </a:ext>
            </a:extLst>
          </p:cNvPr>
          <p:cNvPicPr>
            <a:picLocks noChangeAspect="1"/>
          </p:cNvPicPr>
          <p:nvPr/>
        </p:nvPicPr>
        <p:blipFill rotWithShape="1">
          <a:blip r:embed="rId3"/>
          <a:srcRect r="1" b="11624"/>
          <a:stretch/>
        </p:blipFill>
        <p:spPr>
          <a:xfrm>
            <a:off x="10461011" y="5440680"/>
            <a:ext cx="1659026" cy="1417320"/>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
        <p:nvSpPr>
          <p:cNvPr id="9" name="Tekstin paikkamerkki 2">
            <a:extLst>
              <a:ext uri="{FF2B5EF4-FFF2-40B4-BE49-F238E27FC236}">
                <a16:creationId xmlns:a16="http://schemas.microsoft.com/office/drawing/2014/main" id="{85436E2D-B344-ED5F-3139-4DA66B57407F}"/>
              </a:ext>
            </a:extLst>
          </p:cNvPr>
          <p:cNvSpPr>
            <a:spLocks noGrp="1"/>
          </p:cNvSpPr>
          <p:nvPr>
            <p:ph type="body" idx="1"/>
          </p:nvPr>
        </p:nvSpPr>
        <p:spPr>
          <a:xfrm>
            <a:off x="904875" y="1676400"/>
            <a:ext cx="10434638" cy="4217988"/>
          </a:xfrm>
        </p:spPr>
        <p:txBody>
          <a:bodyPr/>
          <a:lstStyle/>
          <a:p>
            <a:r>
              <a:rPr lang="fi-FI" sz="2000" dirty="0" err="1">
                <a:latin typeface="proxima-nova"/>
                <a:hlinkClick r:id="rId4"/>
              </a:rPr>
              <a:t>Lukemo</a:t>
            </a:r>
            <a:r>
              <a:rPr lang="fi-FI" sz="2000" dirty="0">
                <a:latin typeface="proxima-nova"/>
              </a:rPr>
              <a:t> löytyy uusimmat lasten- ja nuortenkirjat, kirjavinkkejä yms.</a:t>
            </a:r>
          </a:p>
          <a:p>
            <a:r>
              <a:rPr lang="fi-FI" sz="2000" dirty="0">
                <a:latin typeface="proxima-nova"/>
                <a:hlinkClick r:id="rId5"/>
              </a:rPr>
              <a:t>Etusivu - Lukufiilis – Lukufiilis</a:t>
            </a:r>
            <a:r>
              <a:rPr lang="fi-FI" sz="2000" dirty="0">
                <a:latin typeface="proxima-nova"/>
              </a:rPr>
              <a:t> kirja-arvioita nuortenkirjoista, podcast yms.</a:t>
            </a:r>
          </a:p>
          <a:p>
            <a:r>
              <a:rPr lang="fi-FI" sz="2000" dirty="0">
                <a:hlinkClick r:id="rId6"/>
              </a:rPr>
              <a:t>Lastenkirjahylly</a:t>
            </a:r>
            <a:r>
              <a:rPr lang="fi-FI" sz="2000" dirty="0"/>
              <a:t> lastenkirjablogi</a:t>
            </a:r>
          </a:p>
          <a:p>
            <a:r>
              <a:rPr lang="fi-FI" sz="2000" dirty="0">
                <a:hlinkClick r:id="rId7"/>
              </a:rPr>
              <a:t>Lastenkirjasto blogi</a:t>
            </a:r>
            <a:endParaRPr lang="fi-FI" sz="2000" dirty="0"/>
          </a:p>
          <a:p>
            <a:r>
              <a:rPr lang="fi-FI" sz="2000" dirty="0">
                <a:hlinkClick r:id="rId8"/>
              </a:rPr>
              <a:t>Monikielinen kirjasto – </a:t>
            </a:r>
            <a:r>
              <a:rPr lang="fi-FI" sz="2000" dirty="0" err="1">
                <a:hlinkClick r:id="rId8"/>
              </a:rPr>
              <a:t>Flerspråkiga</a:t>
            </a:r>
            <a:r>
              <a:rPr lang="fi-FI" sz="2000" dirty="0">
                <a:hlinkClick r:id="rId8"/>
              </a:rPr>
              <a:t> </a:t>
            </a:r>
            <a:r>
              <a:rPr lang="fi-FI" sz="2000" dirty="0" err="1">
                <a:hlinkClick r:id="rId8"/>
              </a:rPr>
              <a:t>biblioteket</a:t>
            </a:r>
            <a:r>
              <a:rPr lang="fi-FI" sz="2000" dirty="0">
                <a:hlinkClick r:id="rId8"/>
              </a:rPr>
              <a:t> – </a:t>
            </a:r>
            <a:r>
              <a:rPr lang="fi-FI" sz="2000" dirty="0" err="1">
                <a:hlinkClick r:id="rId8"/>
              </a:rPr>
              <a:t>Multilingual</a:t>
            </a:r>
            <a:r>
              <a:rPr lang="fi-FI" sz="2000" dirty="0">
                <a:hlinkClick r:id="rId8"/>
              </a:rPr>
              <a:t> Library | Kirjastot.fi</a:t>
            </a:r>
            <a:r>
              <a:rPr lang="fi-FI" sz="2000" dirty="0"/>
              <a:t> monikielistä kirjallisuutta</a:t>
            </a:r>
          </a:p>
          <a:p>
            <a:r>
              <a:rPr lang="fi-FI" sz="2000" dirty="0" err="1"/>
              <a:t>TikTok</a:t>
            </a:r>
            <a:r>
              <a:rPr lang="fi-FI" sz="2000" dirty="0"/>
              <a:t>: Tarinannuppuja, Kirja.fi, Akateeminen kirjakauppa, </a:t>
            </a:r>
            <a:r>
              <a:rPr lang="fi-FI" sz="2000" dirty="0" err="1"/>
              <a:t>Otavankirjat</a:t>
            </a:r>
            <a:endParaRPr lang="fi-FI" sz="2000" dirty="0"/>
          </a:p>
          <a:p>
            <a:r>
              <a:rPr lang="fi-FI" sz="2000" dirty="0"/>
              <a:t>Instagram: Lankisen lukupiiri (Kevin Lankinen), </a:t>
            </a:r>
            <a:r>
              <a:rPr lang="fi-FI" sz="2000" dirty="0" err="1"/>
              <a:t>Lastenjanuortekirjat_wsoy</a:t>
            </a:r>
            <a:endParaRPr lang="fi-FI" sz="2000" dirty="0"/>
          </a:p>
          <a:p>
            <a:r>
              <a:rPr lang="fi-FI" sz="2000" dirty="0">
                <a:latin typeface="proxima-nova"/>
              </a:rPr>
              <a:t>#BookTok #KirjaTok #Bookstagram #Kirjagram #TBR (To </a:t>
            </a:r>
            <a:r>
              <a:rPr lang="fi-FI" sz="2000" dirty="0" err="1">
                <a:latin typeface="proxima-nova"/>
              </a:rPr>
              <a:t>be</a:t>
            </a:r>
            <a:r>
              <a:rPr lang="fi-FI" sz="2000" dirty="0">
                <a:latin typeface="proxima-nova"/>
              </a:rPr>
              <a:t> </a:t>
            </a:r>
            <a:r>
              <a:rPr lang="fi-FI" sz="2000" dirty="0" err="1">
                <a:latin typeface="proxima-nova"/>
              </a:rPr>
              <a:t>read</a:t>
            </a:r>
            <a:r>
              <a:rPr lang="fi-FI" sz="2000" dirty="0">
                <a:latin typeface="proxima-nova"/>
              </a:rPr>
              <a:t>) #Shelfie #Bookhaul </a:t>
            </a:r>
          </a:p>
          <a:p>
            <a:r>
              <a:rPr lang="fi-FI" sz="2000" dirty="0">
                <a:solidFill>
                  <a:srgbClr val="3A3A3A"/>
                </a:solidFill>
                <a:latin typeface="proxima-nova"/>
              </a:rPr>
              <a:t>Kiinnostavia lukuvinkkejä voi kysyä opettajilta, kavereilta tai kirjastosta tai kirjakaupasta. </a:t>
            </a:r>
          </a:p>
          <a:p>
            <a:endParaRPr lang="fi-FI" sz="2000" dirty="0">
              <a:latin typeface="proxima-nova"/>
            </a:endParaRPr>
          </a:p>
        </p:txBody>
      </p:sp>
    </p:spTree>
    <p:extLst>
      <p:ext uri="{BB962C8B-B14F-4D97-AF65-F5344CB8AC3E}">
        <p14:creationId xmlns:p14="http://schemas.microsoft.com/office/powerpoint/2010/main" val="2002855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14A122-DE05-44AE-AC68-CDD34FF6F56E}"/>
              </a:ext>
            </a:extLst>
          </p:cNvPr>
          <p:cNvSpPr>
            <a:spLocks noGrp="1"/>
          </p:cNvSpPr>
          <p:nvPr>
            <p:ph type="title"/>
          </p:nvPr>
        </p:nvSpPr>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fi-FI" sz="3600" dirty="0">
                <a:solidFill>
                  <a:schemeClr val="accent4"/>
                </a:solidFill>
              </a:rPr>
              <a:t>Tietoa lukemisesta</a:t>
            </a:r>
          </a:p>
        </p:txBody>
      </p:sp>
      <p:sp>
        <p:nvSpPr>
          <p:cNvPr id="3" name="Tekstin paikkamerkki 2">
            <a:extLst>
              <a:ext uri="{FF2B5EF4-FFF2-40B4-BE49-F238E27FC236}">
                <a16:creationId xmlns:a16="http://schemas.microsoft.com/office/drawing/2014/main" id="{6FA07076-FA7C-418E-AC45-28069630983B}"/>
              </a:ext>
            </a:extLst>
          </p:cNvPr>
          <p:cNvSpPr>
            <a:spLocks noGrp="1"/>
          </p:cNvSpPr>
          <p:nvPr>
            <p:ph type="body" idx="1"/>
          </p:nvPr>
        </p:nvSpPr>
        <p:spPr>
          <a:xfrm>
            <a:off x="904423" y="1348740"/>
            <a:ext cx="10435092" cy="4546235"/>
          </a:xfrm>
        </p:spPr>
        <p:txBody>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r>
              <a:rPr lang="fi-FI" sz="1600" b="1" dirty="0"/>
              <a:t>Lukemisesta tietoa yleensä:</a:t>
            </a:r>
          </a:p>
          <a:p>
            <a:r>
              <a:rPr lang="fi-FI" sz="1600" u="sng" dirty="0">
                <a:solidFill>
                  <a:srgbClr val="000000"/>
                </a:solidFill>
                <a:effectLst/>
                <a:latin typeface="Aptos"/>
                <a:ea typeface="Times New Roman" panose="02020603050405020304" pitchFamily="18" charset="0"/>
                <a:cs typeface="Calibri" panose="020F0502020204030204" pitchFamily="34" charset="0"/>
                <a:hlinkClick r:id="rId3"/>
              </a:rPr>
              <a:t>Näin kerrot lukemisesta vanhemmalle - Lue Lapselle</a:t>
            </a:r>
            <a:r>
              <a:rPr lang="fi-FI" sz="1600" dirty="0">
                <a:solidFill>
                  <a:srgbClr val="000000"/>
                </a:solidFill>
                <a:effectLst/>
                <a:latin typeface="Aptos"/>
                <a:ea typeface="Times New Roman" panose="02020603050405020304" pitchFamily="18" charset="0"/>
                <a:cs typeface="Calibri" panose="020F0502020204030204" pitchFamily="34" charset="0"/>
              </a:rPr>
              <a:t> </a:t>
            </a:r>
          </a:p>
          <a:p>
            <a:r>
              <a:rPr lang="fi-FI" sz="1600" u="sng" dirty="0">
                <a:solidFill>
                  <a:srgbClr val="000000"/>
                </a:solidFill>
                <a:effectLst/>
                <a:latin typeface="Aptos" panose="020F0502020204030204"/>
                <a:ea typeface="Times New Roman" panose="02020603050405020304" pitchFamily="18" charset="0"/>
                <a:hlinkClick r:id="rId4"/>
              </a:rPr>
              <a:t>10 faktaa lukemisesta 2020 - Lukukeskus</a:t>
            </a:r>
            <a:r>
              <a:rPr lang="fi-FI" sz="1600" dirty="0">
                <a:solidFill>
                  <a:srgbClr val="000000"/>
                </a:solidFill>
                <a:effectLst/>
                <a:latin typeface="Aptos" panose="020F0502020204030204"/>
                <a:ea typeface="Times New Roman" panose="02020603050405020304" pitchFamily="18" charset="0"/>
              </a:rPr>
              <a:t> </a:t>
            </a:r>
          </a:p>
          <a:p>
            <a:r>
              <a:rPr lang="fi-FI" sz="1600" u="sng" dirty="0">
                <a:solidFill>
                  <a:srgbClr val="000000"/>
                </a:solidFill>
                <a:effectLst/>
                <a:latin typeface="Aptos" panose="020F0502020204030204"/>
                <a:ea typeface="Times New Roman" panose="02020603050405020304" pitchFamily="18" charset="0"/>
                <a:cs typeface="Calibri" panose="020F0502020204030204" pitchFamily="34" charset="0"/>
                <a:hlinkClick r:id="rId5"/>
              </a:rPr>
              <a:t>5 faktaa lasten ja nuorten lukemisesta – Lukukeskus</a:t>
            </a:r>
            <a:endParaRPr lang="fi-FI" sz="1600" u="sng" dirty="0">
              <a:solidFill>
                <a:srgbClr val="000000"/>
              </a:solidFill>
              <a:effectLst/>
              <a:latin typeface="Aptos" panose="020F0502020204030204"/>
              <a:ea typeface="Times New Roman" panose="02020603050405020304" pitchFamily="18" charset="0"/>
              <a:cs typeface="Calibri" panose="020F0502020204030204" pitchFamily="34" charset="0"/>
            </a:endParaRPr>
          </a:p>
          <a:p>
            <a:r>
              <a:rPr lang="fi-FI" sz="1600" u="sng" dirty="0">
                <a:solidFill>
                  <a:srgbClr val="000000"/>
                </a:solidFill>
                <a:effectLst/>
                <a:latin typeface="Aptos" panose="020F0502020204030204"/>
                <a:ea typeface="Times New Roman" panose="02020603050405020304" pitchFamily="18" charset="0"/>
                <a:cs typeface="Calibri" panose="020F0502020204030204" pitchFamily="34" charset="0"/>
                <a:hlinkClick r:id="rId6"/>
              </a:rPr>
              <a:t>https://sites.google.com/view/oppivavantaahankkeet/lukunen-lumoudu-lukemisesta/lue-mun-kanssa</a:t>
            </a:r>
            <a:endParaRPr lang="fi-FI" sz="1600" u="sng" dirty="0">
              <a:solidFill>
                <a:srgbClr val="000000"/>
              </a:solidFill>
              <a:effectLst/>
              <a:latin typeface="Aptos" panose="020F0502020204030204"/>
              <a:ea typeface="Times New Roman" panose="02020603050405020304" pitchFamily="18" charset="0"/>
              <a:cs typeface="Calibri" panose="020F0502020204030204" pitchFamily="34" charset="0"/>
            </a:endParaRPr>
          </a:p>
          <a:p>
            <a:r>
              <a:rPr lang="fi-FI" sz="1600" dirty="0">
                <a:hlinkClick r:id="rId7"/>
              </a:rPr>
              <a:t>Etusivu – Lukukeskus</a:t>
            </a:r>
            <a:endParaRPr lang="fi-FI" sz="1600" dirty="0"/>
          </a:p>
          <a:p>
            <a:r>
              <a:rPr lang="fi-FI" sz="1600" b="1" dirty="0"/>
              <a:t>Monikielisille perheille tukea:</a:t>
            </a:r>
          </a:p>
          <a:p>
            <a:r>
              <a:rPr lang="fi-FI" sz="1600" dirty="0">
                <a:hlinkClick r:id="rId8"/>
              </a:rPr>
              <a:t>Tärkeitä tarinoita - Avointen oppimateriaalien kirjasto (aoe.fi)</a:t>
            </a:r>
            <a:r>
              <a:rPr lang="fi-FI" sz="1600" dirty="0"/>
              <a:t> mm. materiaali lukemisen tärkeydestä vanhemmille 15 kielellä</a:t>
            </a:r>
          </a:p>
          <a:p>
            <a:r>
              <a:rPr lang="fi-FI" sz="1600" dirty="0">
                <a:hlinkClick r:id="rId9"/>
              </a:rPr>
              <a:t>Ekapeli Maahanmuuttaja — </a:t>
            </a:r>
            <a:r>
              <a:rPr lang="fi-FI" sz="1600" dirty="0" err="1">
                <a:hlinkClick r:id="rId9"/>
              </a:rPr>
              <a:t>LukiMat</a:t>
            </a:r>
            <a:endParaRPr lang="fi-FI" sz="1600" dirty="0"/>
          </a:p>
          <a:p>
            <a:r>
              <a:rPr lang="fi-FI" sz="1600" dirty="0">
                <a:hlinkClick r:id="rId10"/>
              </a:rPr>
              <a:t>Varhain oppiva Vantaa - Monikielistä materiaalia (google.com)</a:t>
            </a:r>
            <a:endParaRPr lang="fi-FI" sz="1600" dirty="0"/>
          </a:p>
          <a:p>
            <a:endParaRPr lang="fi-FI" sz="1600" dirty="0"/>
          </a:p>
        </p:txBody>
      </p:sp>
      <p:pic>
        <p:nvPicPr>
          <p:cNvPr id="4" name="Kuva 3">
            <a:extLst>
              <a:ext uri="{FF2B5EF4-FFF2-40B4-BE49-F238E27FC236}">
                <a16:creationId xmlns:a16="http://schemas.microsoft.com/office/drawing/2014/main" id="{8CDB5646-9A71-9E14-7C08-D1F6171411A9}"/>
              </a:ext>
            </a:extLst>
          </p:cNvPr>
          <p:cNvPicPr>
            <a:picLocks noChangeAspect="1"/>
          </p:cNvPicPr>
          <p:nvPr/>
        </p:nvPicPr>
        <p:blipFill rotWithShape="1">
          <a:blip r:embed="rId11"/>
          <a:srcRect r="1" b="11624"/>
          <a:stretch/>
        </p:blipFill>
        <p:spPr>
          <a:xfrm>
            <a:off x="10461011" y="5440680"/>
            <a:ext cx="1659026" cy="1417320"/>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2786560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56CF98F-6C41-B788-F341-335BE17B2A42}"/>
              </a:ext>
            </a:extLst>
          </p:cNvPr>
          <p:cNvSpPr>
            <a:spLocks noGrp="1"/>
          </p:cNvSpPr>
          <p:nvPr>
            <p:ph type="title"/>
          </p:nvPr>
        </p:nvSpPr>
        <p:spPr/>
        <p:txBody>
          <a:bodyPr/>
          <a:lstStyle/>
          <a:p>
            <a:r>
              <a:rPr lang="fi-FI" dirty="0">
                <a:solidFill>
                  <a:schemeClr val="accent4"/>
                </a:solidFill>
              </a:rPr>
              <a:t>Jos lukemisessa on haasteita</a:t>
            </a:r>
          </a:p>
        </p:txBody>
      </p:sp>
      <p:sp>
        <p:nvSpPr>
          <p:cNvPr id="3" name="Tekstin paikkamerkki 2">
            <a:extLst>
              <a:ext uri="{FF2B5EF4-FFF2-40B4-BE49-F238E27FC236}">
                <a16:creationId xmlns:a16="http://schemas.microsoft.com/office/drawing/2014/main" id="{633DFE27-0ECE-5798-B06D-23A18DEE7B56}"/>
              </a:ext>
            </a:extLst>
          </p:cNvPr>
          <p:cNvSpPr>
            <a:spLocks noGrp="1"/>
          </p:cNvSpPr>
          <p:nvPr>
            <p:ph type="body" idx="1"/>
          </p:nvPr>
        </p:nvSpPr>
        <p:spPr/>
        <p:txBody>
          <a:bodyPr/>
          <a:lstStyle/>
          <a:p>
            <a:r>
              <a:rPr lang="fi-FI" sz="2000" dirty="0">
                <a:hlinkClick r:id="rId3"/>
              </a:rPr>
              <a:t>Varsinais-Suomen Dysleksia ry | Erilaisten oppijoiden liiton ry jäsen (vsdysleksia.net)</a:t>
            </a:r>
            <a:endParaRPr lang="fi-FI" sz="2000" dirty="0"/>
          </a:p>
          <a:p>
            <a:r>
              <a:rPr lang="fi-FI" sz="2000" dirty="0">
                <a:hlinkClick r:id="rId4"/>
              </a:rPr>
              <a:t>Erilaisten oppijoiden liitto ry - valtakunnallinen järjestö (eoliitto.fi)</a:t>
            </a:r>
            <a:endParaRPr lang="fi-FI" sz="2000" dirty="0"/>
          </a:p>
          <a:p>
            <a:r>
              <a:rPr lang="fi-FI" sz="2000" dirty="0">
                <a:hlinkClick r:id="rId5"/>
              </a:rPr>
              <a:t>Turun seudun autismi- ja ADHD-yhdistys Aisti ry (aistiyhdistys.fi)</a:t>
            </a:r>
            <a:endParaRPr lang="fi-FI" sz="2000" dirty="0"/>
          </a:p>
          <a:p>
            <a:r>
              <a:rPr lang="fi-FI" sz="2000" dirty="0">
                <a:hlinkClick r:id="rId6"/>
              </a:rPr>
              <a:t>Celia - Saavutettavasti kanssasi</a:t>
            </a:r>
            <a:endParaRPr lang="fi-FI" sz="2000" dirty="0"/>
          </a:p>
          <a:p>
            <a:r>
              <a:rPr lang="fi-FI" sz="2000" dirty="0">
                <a:hlinkClick r:id="rId7"/>
              </a:rPr>
              <a:t>Turku kehittää aikuisten oppimisen tukea – Erilaisten oppijoiden liitto ry (eoliitto.fi)</a:t>
            </a:r>
            <a:endParaRPr lang="fi-FI" sz="2000" dirty="0"/>
          </a:p>
          <a:p>
            <a:r>
              <a:rPr lang="fi-FI" sz="2000" dirty="0" err="1">
                <a:hlinkClick r:id="rId8"/>
              </a:rPr>
              <a:t>Omisopas_Opas</a:t>
            </a:r>
            <a:r>
              <a:rPr lang="fi-FI" sz="2000" dirty="0">
                <a:hlinkClick r:id="rId8"/>
              </a:rPr>
              <a:t> lukivaikeudesta lasten </a:t>
            </a:r>
            <a:r>
              <a:rPr lang="fi-FI" sz="2000" dirty="0" err="1">
                <a:hlinkClick r:id="rId8"/>
              </a:rPr>
              <a:t>vanhemmille.indd</a:t>
            </a:r>
            <a:r>
              <a:rPr lang="fi-FI" sz="2000" dirty="0">
                <a:hlinkClick r:id="rId8"/>
              </a:rPr>
              <a:t> (nmi.fi)</a:t>
            </a:r>
            <a:endParaRPr lang="fi-FI" sz="2000" dirty="0"/>
          </a:p>
        </p:txBody>
      </p:sp>
      <p:pic>
        <p:nvPicPr>
          <p:cNvPr id="4" name="Kuva 3">
            <a:extLst>
              <a:ext uri="{FF2B5EF4-FFF2-40B4-BE49-F238E27FC236}">
                <a16:creationId xmlns:a16="http://schemas.microsoft.com/office/drawing/2014/main" id="{811BCBF6-33AA-B0B6-4417-881DD366658A}"/>
              </a:ext>
            </a:extLst>
          </p:cNvPr>
          <p:cNvPicPr>
            <a:picLocks noChangeAspect="1"/>
          </p:cNvPicPr>
          <p:nvPr/>
        </p:nvPicPr>
        <p:blipFill rotWithShape="1">
          <a:blip r:embed="rId9"/>
          <a:srcRect r="1" b="11624"/>
          <a:stretch/>
        </p:blipFill>
        <p:spPr>
          <a:xfrm>
            <a:off x="10357980" y="5440680"/>
            <a:ext cx="1659026" cy="1417320"/>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2707086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9B1821C-2E7E-4A0F-9DEE-DA1242BD4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gradFill>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Kuva 4" descr="Kuva, joka sisältää kohteen taivas, ulko, tie, talo&#10;&#10;Kuvaus luotu automaattisesti">
            <a:extLst>
              <a:ext uri="{FF2B5EF4-FFF2-40B4-BE49-F238E27FC236}">
                <a16:creationId xmlns:a16="http://schemas.microsoft.com/office/drawing/2014/main" id="{5FC422D5-A696-4069-A5D5-BA2E0AB43521}"/>
              </a:ext>
            </a:extLst>
          </p:cNvPr>
          <p:cNvPicPr>
            <a:picLocks noChangeAspect="1"/>
          </p:cNvPicPr>
          <p:nvPr/>
        </p:nvPicPr>
        <p:blipFill rotWithShape="1">
          <a:blip r:embed="rId2">
            <a:duotone>
              <a:schemeClr val="accent1">
                <a:shade val="45000"/>
                <a:satMod val="135000"/>
              </a:schemeClr>
              <a:prstClr val="white"/>
            </a:duotone>
            <a:alphaModFix amt="75000"/>
          </a:blip>
          <a:srcRect l="9091" t="17046" b="14772"/>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52BB9502-B4F7-4349-B66A-B68DEAAA83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fi-FI"/>
          </a:p>
        </p:txBody>
      </p:sp>
      <p:sp>
        <p:nvSpPr>
          <p:cNvPr id="2" name="Otsikko 1">
            <a:extLst>
              <a:ext uri="{FF2B5EF4-FFF2-40B4-BE49-F238E27FC236}">
                <a16:creationId xmlns:a16="http://schemas.microsoft.com/office/drawing/2014/main" id="{3F95FD67-3337-4C7B-B2D0-EE3B4A092AB4}"/>
              </a:ext>
            </a:extLst>
          </p:cNvPr>
          <p:cNvSpPr>
            <a:spLocks noGrp="1"/>
          </p:cNvSpPr>
          <p:nvPr>
            <p:ph type="title"/>
          </p:nvPr>
        </p:nvSpPr>
        <p:spPr>
          <a:xfrm>
            <a:off x="4740751" y="642594"/>
            <a:ext cx="6718433" cy="1746504"/>
          </a:xfrm>
        </p:spPr>
        <p:txBody>
          <a:bodyPr>
            <a:normAutofit/>
          </a:bodyPr>
          <a:lstStyle/>
          <a:p>
            <a:r>
              <a:rPr lang="fi-FI">
                <a:solidFill>
                  <a:schemeClr val="tx1">
                    <a:lumMod val="75000"/>
                    <a:lumOff val="25000"/>
                  </a:schemeClr>
                </a:solidFill>
              </a:rPr>
              <a:t>Lukuvuoden 24-25 aikataulut</a:t>
            </a:r>
          </a:p>
        </p:txBody>
      </p:sp>
      <p:sp>
        <p:nvSpPr>
          <p:cNvPr id="3" name="Sisällön paikkamerkki 2">
            <a:extLst>
              <a:ext uri="{FF2B5EF4-FFF2-40B4-BE49-F238E27FC236}">
                <a16:creationId xmlns:a16="http://schemas.microsoft.com/office/drawing/2014/main" id="{EE6DDC81-B810-4134-A4C3-46D3AA6DA8EC}"/>
              </a:ext>
            </a:extLst>
          </p:cNvPr>
          <p:cNvSpPr>
            <a:spLocks noGrp="1"/>
          </p:cNvSpPr>
          <p:nvPr>
            <p:ph idx="1"/>
          </p:nvPr>
        </p:nvSpPr>
        <p:spPr>
          <a:xfrm>
            <a:off x="4740752" y="2389098"/>
            <a:ext cx="6718434" cy="3645942"/>
          </a:xfrm>
        </p:spPr>
        <p:txBody>
          <a:bodyPr>
            <a:normAutofit/>
          </a:bodyPr>
          <a:lstStyle/>
          <a:p>
            <a:pPr marL="0" indent="0">
              <a:buNone/>
            </a:pPr>
            <a:r>
              <a:rPr lang="fi-FI" b="1">
                <a:solidFill>
                  <a:schemeClr val="tx1">
                    <a:lumMod val="75000"/>
                    <a:lumOff val="25000"/>
                  </a:schemeClr>
                </a:solidFill>
              </a:rPr>
              <a:t>Lukuvuosi 2024-2025</a:t>
            </a:r>
          </a:p>
          <a:p>
            <a:pPr>
              <a:buFont typeface="Arial" panose="020B0604020202020204" pitchFamily="34" charset="0"/>
              <a:buChar char="•"/>
            </a:pPr>
            <a:r>
              <a:rPr lang="fi-FI" b="1" i="0">
                <a:solidFill>
                  <a:schemeClr val="tx1">
                    <a:lumMod val="75000"/>
                    <a:lumOff val="25000"/>
                  </a:schemeClr>
                </a:solidFill>
                <a:effectLst/>
                <a:latin typeface="Open Sans" panose="020F0502020204030204" pitchFamily="34" charset="0"/>
              </a:rPr>
              <a:t>Syyslukukausi: to 8.8. - pe 20.12.2024 </a:t>
            </a:r>
          </a:p>
          <a:p>
            <a:pPr marL="742950" lvl="1" indent="-285750">
              <a:buFont typeface="Arial" panose="020B0604020202020204" pitchFamily="34" charset="0"/>
              <a:buChar char="•"/>
            </a:pPr>
            <a:r>
              <a:rPr lang="fi-FI" b="0" i="0">
                <a:solidFill>
                  <a:schemeClr val="tx1">
                    <a:lumMod val="75000"/>
                    <a:lumOff val="25000"/>
                  </a:schemeClr>
                </a:solidFill>
                <a:effectLst/>
                <a:latin typeface="Open Sans" panose="020F0502020204030204" pitchFamily="34" charset="0"/>
              </a:rPr>
              <a:t>Syysloma: ma 14.10. - su 20.10.2024</a:t>
            </a:r>
          </a:p>
          <a:p>
            <a:pPr marL="742950" lvl="1" indent="-285750">
              <a:buFont typeface="Arial" panose="020B0604020202020204" pitchFamily="34" charset="0"/>
              <a:buChar char="•"/>
            </a:pPr>
            <a:r>
              <a:rPr lang="fi-FI" b="0" i="0">
                <a:solidFill>
                  <a:schemeClr val="tx1">
                    <a:lumMod val="75000"/>
                    <a:lumOff val="25000"/>
                  </a:schemeClr>
                </a:solidFill>
                <a:effectLst/>
                <a:latin typeface="Open Sans" panose="020F0502020204030204" pitchFamily="34" charset="0"/>
              </a:rPr>
              <a:t>Suomen itsenäisyyspäivä: 6.12.2024</a:t>
            </a:r>
          </a:p>
          <a:p>
            <a:pPr marL="742950" lvl="1" indent="-285750">
              <a:buFont typeface="Arial" panose="020B0604020202020204" pitchFamily="34" charset="0"/>
              <a:buChar char="•"/>
            </a:pPr>
            <a:r>
              <a:rPr lang="fi-FI" b="0" i="0">
                <a:solidFill>
                  <a:schemeClr val="tx1">
                    <a:lumMod val="75000"/>
                    <a:lumOff val="25000"/>
                  </a:schemeClr>
                </a:solidFill>
                <a:effectLst/>
                <a:latin typeface="Open Sans" panose="020F0502020204030204" pitchFamily="34" charset="0"/>
              </a:rPr>
              <a:t>Joululoma: la 21.12.2024 - ma 6.1.2025</a:t>
            </a:r>
          </a:p>
          <a:p>
            <a:pPr lvl="1" indent="0">
              <a:buNone/>
            </a:pPr>
            <a:endParaRPr lang="fi-FI" b="0" i="0">
              <a:solidFill>
                <a:schemeClr val="tx1">
                  <a:lumMod val="75000"/>
                  <a:lumOff val="25000"/>
                </a:schemeClr>
              </a:solidFill>
              <a:effectLst/>
              <a:latin typeface="Open Sans" panose="020F0502020204030204" pitchFamily="34" charset="0"/>
            </a:endParaRPr>
          </a:p>
          <a:p>
            <a:pPr>
              <a:buFont typeface="Arial" panose="020B0604020202020204" pitchFamily="34" charset="0"/>
              <a:buChar char="•"/>
            </a:pPr>
            <a:r>
              <a:rPr lang="fi-FI" b="1" i="0">
                <a:solidFill>
                  <a:schemeClr val="tx1">
                    <a:lumMod val="75000"/>
                    <a:lumOff val="25000"/>
                  </a:schemeClr>
                </a:solidFill>
                <a:effectLst/>
                <a:latin typeface="Open Sans" panose="020F0502020204030204" pitchFamily="34" charset="0"/>
              </a:rPr>
              <a:t>Kevätlukukausi: ti 7.1. - la 31.5.2025</a:t>
            </a:r>
          </a:p>
          <a:p>
            <a:pPr marL="742950" lvl="1" indent="-285750">
              <a:buFont typeface="Arial" panose="020B0604020202020204" pitchFamily="34" charset="0"/>
              <a:buChar char="•"/>
            </a:pPr>
            <a:r>
              <a:rPr lang="fi-FI" b="0" i="0">
                <a:solidFill>
                  <a:schemeClr val="tx1">
                    <a:lumMod val="75000"/>
                    <a:lumOff val="25000"/>
                  </a:schemeClr>
                </a:solidFill>
                <a:effectLst/>
                <a:latin typeface="Open Sans" panose="020F0502020204030204" pitchFamily="34" charset="0"/>
              </a:rPr>
              <a:t>Talviloma: ma 17.2. - su 23.2.2025</a:t>
            </a:r>
          </a:p>
          <a:p>
            <a:endParaRPr lang="fi-FI" b="1">
              <a:solidFill>
                <a:schemeClr val="tx1">
                  <a:lumMod val="75000"/>
                  <a:lumOff val="25000"/>
                </a:schemeClr>
              </a:solidFill>
            </a:endParaRPr>
          </a:p>
        </p:txBody>
      </p:sp>
    </p:spTree>
    <p:extLst>
      <p:ext uri="{BB962C8B-B14F-4D97-AF65-F5344CB8AC3E}">
        <p14:creationId xmlns:p14="http://schemas.microsoft.com/office/powerpoint/2010/main" val="3577800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1463B9A0-C42E-402C-9AD1-9DAE533613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txBody>
          <a:bodyPr/>
          <a:lstStyle/>
          <a:p>
            <a:endParaRPr lang="fi-FI"/>
          </a:p>
        </p:txBody>
      </p:sp>
      <p:pic>
        <p:nvPicPr>
          <p:cNvPr id="5" name="Sisällön paikkamerkki 4">
            <a:extLst>
              <a:ext uri="{FF2B5EF4-FFF2-40B4-BE49-F238E27FC236}">
                <a16:creationId xmlns:a16="http://schemas.microsoft.com/office/drawing/2014/main" id="{39CE0230-59F8-AE7A-F3A0-51271A4FDEF0}"/>
              </a:ext>
            </a:extLst>
          </p:cNvPr>
          <p:cNvPicPr>
            <a:picLocks noChangeAspect="1"/>
          </p:cNvPicPr>
          <p:nvPr/>
        </p:nvPicPr>
        <p:blipFill>
          <a:blip r:embed="rId2"/>
          <a:srcRect l="1625" r="2173" b="2"/>
          <a:stretch/>
        </p:blipFill>
        <p:spPr>
          <a:xfrm>
            <a:off x="2321644" y="643467"/>
            <a:ext cx="7548712" cy="5571066"/>
          </a:xfrm>
          <a:prstGeom prst="rect">
            <a:avLst/>
          </a:prstGeom>
        </p:spPr>
      </p:pic>
    </p:spTree>
    <p:extLst>
      <p:ext uri="{BB962C8B-B14F-4D97-AF65-F5344CB8AC3E}">
        <p14:creationId xmlns:p14="http://schemas.microsoft.com/office/powerpoint/2010/main" val="179747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kti sumennettu kuva kirjastosta ja kirjahyllyistä">
            <a:extLst>
              <a:ext uri="{FF2B5EF4-FFF2-40B4-BE49-F238E27FC236}">
                <a16:creationId xmlns:a16="http://schemas.microsoft.com/office/drawing/2014/main" id="{9E706187-412E-2D80-85A4-87E092969875}"/>
              </a:ext>
            </a:extLst>
          </p:cNvPr>
          <p:cNvPicPr>
            <a:picLocks noChangeAspect="1"/>
          </p:cNvPicPr>
          <p:nvPr/>
        </p:nvPicPr>
        <p:blipFill rotWithShape="1">
          <a:blip r:embed="rId2"/>
          <a:srcRect r="5882" b="-1"/>
          <a:stretch/>
        </p:blipFill>
        <p:spPr>
          <a:xfrm>
            <a:off x="1" y="10"/>
            <a:ext cx="9669642" cy="6857990"/>
          </a:xfrm>
          <a:prstGeom prst="rect">
            <a:avLst/>
          </a:prstGeom>
        </p:spPr>
      </p:pic>
      <p:sp>
        <p:nvSpPr>
          <p:cNvPr id="2" name="Otsikko 1">
            <a:extLst>
              <a:ext uri="{FF2B5EF4-FFF2-40B4-BE49-F238E27FC236}">
                <a16:creationId xmlns:a16="http://schemas.microsoft.com/office/drawing/2014/main" id="{23C0CDD8-C86D-5267-AD8E-48999B9B6DB6}"/>
              </a:ext>
            </a:extLst>
          </p:cNvPr>
          <p:cNvSpPr>
            <a:spLocks noGrp="1"/>
          </p:cNvSpPr>
          <p:nvPr>
            <p:ph type="title"/>
          </p:nvPr>
        </p:nvSpPr>
        <p:spPr>
          <a:xfrm>
            <a:off x="4608944" y="365125"/>
            <a:ext cx="6744855" cy="1899912"/>
          </a:xfrm>
        </p:spPr>
        <p:txBody>
          <a:bodyPr>
            <a:normAutofit/>
          </a:bodyPr>
          <a:lstStyle/>
          <a:p>
            <a:r>
              <a:rPr lang="fi-FI" sz="4000" b="1" dirty="0"/>
              <a:t>HULAVA</a:t>
            </a:r>
          </a:p>
        </p:txBody>
      </p:sp>
      <p:sp>
        <p:nvSpPr>
          <p:cNvPr id="3" name="Sisällön paikkamerkki 2">
            <a:extLst>
              <a:ext uri="{FF2B5EF4-FFF2-40B4-BE49-F238E27FC236}">
                <a16:creationId xmlns:a16="http://schemas.microsoft.com/office/drawing/2014/main" id="{658FA64E-26E7-CA0F-99CA-7F72E45B34EB}"/>
              </a:ext>
            </a:extLst>
          </p:cNvPr>
          <p:cNvSpPr>
            <a:spLocks noGrp="1"/>
          </p:cNvSpPr>
          <p:nvPr>
            <p:ph idx="1"/>
          </p:nvPr>
        </p:nvSpPr>
        <p:spPr>
          <a:xfrm>
            <a:off x="3417456" y="1727200"/>
            <a:ext cx="7936344" cy="4449763"/>
          </a:xfrm>
        </p:spPr>
        <p:txBody>
          <a:bodyPr>
            <a:normAutofit/>
          </a:bodyPr>
          <a:lstStyle/>
          <a:p>
            <a:r>
              <a:rPr lang="fi-FI" sz="1800" dirty="0" err="1"/>
              <a:t>HuLaVa</a:t>
            </a:r>
            <a:r>
              <a:rPr lang="fi-FI" sz="1800" dirty="0"/>
              <a:t> on Lausteen koulun (Huhkola-Vaala-Lausteen) vanhempainyhdistys.</a:t>
            </a:r>
          </a:p>
          <a:p>
            <a:r>
              <a:rPr lang="fi-FI" sz="1800" dirty="0"/>
              <a:t>Hulavan tavoitteena on tukea kodin ja koulun yhteistyötä.</a:t>
            </a:r>
          </a:p>
          <a:p>
            <a:r>
              <a:rPr lang="fi-FI" sz="1800" dirty="0"/>
              <a:t>Hulava </a:t>
            </a:r>
          </a:p>
          <a:p>
            <a:pPr lvl="1">
              <a:buFont typeface="Wingdings" panose="05000000000000000000" pitchFamily="2" charset="2"/>
              <a:buChar char="Ø"/>
            </a:pPr>
            <a:r>
              <a:rPr lang="fi-FI" sz="1800" dirty="0"/>
              <a:t>tukee rahallisesti 6-luokkien luokkaretkeä</a:t>
            </a:r>
          </a:p>
          <a:p>
            <a:pPr lvl="1">
              <a:buFont typeface="Wingdings" panose="05000000000000000000" pitchFamily="2" charset="2"/>
              <a:buChar char="Ø"/>
            </a:pPr>
            <a:r>
              <a:rPr lang="fi-FI" sz="1800" dirty="0"/>
              <a:t>jakaa stipendejä</a:t>
            </a:r>
          </a:p>
          <a:p>
            <a:pPr lvl="1">
              <a:buFont typeface="Wingdings" panose="05000000000000000000" pitchFamily="2" charset="2"/>
              <a:buChar char="Ø"/>
            </a:pPr>
            <a:r>
              <a:rPr lang="fi-FI" sz="1800" dirty="0"/>
              <a:t>ostaa koululle välituntitavaroita ja muuta tarpeellista </a:t>
            </a:r>
          </a:p>
          <a:p>
            <a:pPr lvl="1">
              <a:buFont typeface="Wingdings" panose="05000000000000000000" pitchFamily="2" charset="2"/>
              <a:buChar char="Ø"/>
            </a:pPr>
            <a:r>
              <a:rPr lang="fi-FI" sz="1800" dirty="0"/>
              <a:t>järjestää lapsille tapahtumia ja vanhemmille keskustelutilaisuuksia</a:t>
            </a:r>
          </a:p>
          <a:p>
            <a:pPr lvl="1">
              <a:buFont typeface="Wingdings" panose="05000000000000000000" pitchFamily="2" charset="2"/>
              <a:buChar char="Ø"/>
            </a:pPr>
            <a:r>
              <a:rPr lang="fi-FI" sz="1800" dirty="0"/>
              <a:t>on mukana koulun juhlissa</a:t>
            </a:r>
          </a:p>
          <a:p>
            <a:pPr lvl="1">
              <a:buFont typeface="Wingdings" panose="05000000000000000000" pitchFamily="2" charset="2"/>
              <a:buChar char="Ø"/>
            </a:pPr>
            <a:r>
              <a:rPr lang="fi-FI" sz="1800" dirty="0"/>
              <a:t>tukee perheitä tarvittaessa yhteydenpidossa koulun kanssa (myös MVKK)</a:t>
            </a:r>
          </a:p>
          <a:p>
            <a:pPr lvl="1">
              <a:buFont typeface="Wingdings" panose="05000000000000000000" pitchFamily="2" charset="2"/>
              <a:buChar char="Ø"/>
            </a:pPr>
            <a:r>
              <a:rPr lang="fi-FI" sz="1800" dirty="0"/>
              <a:t>ILMAN HULAVAA NÄMÄ ASIAT EIVÄT TAPAHDU!</a:t>
            </a:r>
          </a:p>
          <a:p>
            <a:r>
              <a:rPr lang="fi-FI" sz="1800" dirty="0"/>
              <a:t>Hulava toivoo lisää vanhempia mukaan toimintaan.</a:t>
            </a:r>
            <a:r>
              <a:rPr lang="fi-FI" sz="1800" dirty="0">
                <a:sym typeface="Wingdings" panose="05000000000000000000" pitchFamily="2" charset="2"/>
              </a:rPr>
              <a:t></a:t>
            </a:r>
            <a:r>
              <a:rPr lang="fi-FI" sz="1800" dirty="0"/>
              <a:t> </a:t>
            </a:r>
          </a:p>
          <a:p>
            <a:r>
              <a:rPr lang="fi-FI" sz="1800" b="1" dirty="0"/>
              <a:t>Hulavan vuosikokous 25.9. klo 17.00 koulun ruokasalissa. </a:t>
            </a:r>
          </a:p>
          <a:p>
            <a:pPr marL="0" indent="0">
              <a:buNone/>
            </a:pPr>
            <a:r>
              <a:rPr lang="fi-FI" sz="1800" b="1" dirty="0"/>
              <a:t>		Tervetuloa mukaan toimintaan!</a:t>
            </a:r>
          </a:p>
          <a:p>
            <a:endParaRPr lang="fi-FI" sz="1000" dirty="0"/>
          </a:p>
        </p:txBody>
      </p:sp>
    </p:spTree>
    <p:extLst>
      <p:ext uri="{BB962C8B-B14F-4D97-AF65-F5344CB8AC3E}">
        <p14:creationId xmlns:p14="http://schemas.microsoft.com/office/powerpoint/2010/main" val="550778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DD4391-1556-55D9-30AA-09B6D290E421}"/>
              </a:ext>
            </a:extLst>
          </p:cNvPr>
          <p:cNvSpPr>
            <a:spLocks noGrp="1"/>
          </p:cNvSpPr>
          <p:nvPr>
            <p:ph type="title"/>
          </p:nvPr>
        </p:nvSpPr>
        <p:spPr>
          <a:xfrm>
            <a:off x="947531" y="5329458"/>
            <a:ext cx="8721213" cy="1325563"/>
          </a:xfrm>
        </p:spPr>
        <p:txBody>
          <a:bodyPr>
            <a:normAutofit fontScale="90000"/>
          </a:bodyPr>
          <a:lstStyle/>
          <a:p>
            <a:r>
              <a:rPr lang="fi-FI" sz="2200" dirty="0"/>
              <a:t>Tule Lausteen koululle puhumaan meidän kanssamme keskiviikkoisin klo </a:t>
            </a:r>
            <a:r>
              <a:rPr lang="fi-FI" sz="2200"/>
              <a:t>8-9.45 </a:t>
            </a:r>
            <a:br>
              <a:rPr lang="fi-FI" sz="2200"/>
            </a:br>
            <a:r>
              <a:rPr lang="fi-FI" sz="2200"/>
              <a:t>tai Varissuon </a:t>
            </a:r>
            <a:r>
              <a:rPr lang="fi-FI" sz="2200" dirty="0"/>
              <a:t>toimistollemme (</a:t>
            </a:r>
            <a:r>
              <a:rPr lang="fi-FI" sz="2200" dirty="0" err="1"/>
              <a:t>Katteluksenkatu</a:t>
            </a:r>
            <a:r>
              <a:rPr lang="fi-FI" sz="2200" dirty="0"/>
              <a:t> 4).</a:t>
            </a:r>
            <a:br>
              <a:rPr lang="fi-FI" sz="2400" dirty="0"/>
            </a:br>
            <a:br>
              <a:rPr lang="fi-FI" sz="2400" dirty="0"/>
            </a:br>
            <a:r>
              <a:rPr lang="fi-FI" sz="2000" dirty="0"/>
              <a:t>             		</a:t>
            </a:r>
            <a:r>
              <a:rPr lang="fi-FI" sz="2000" dirty="0" err="1"/>
              <a:t>Berent</a:t>
            </a:r>
            <a:r>
              <a:rPr lang="fi-FI" sz="2000" dirty="0"/>
              <a:t>: 0401632078              Saara: 040 531 5771</a:t>
            </a:r>
          </a:p>
        </p:txBody>
      </p:sp>
      <p:sp>
        <p:nvSpPr>
          <p:cNvPr id="3" name="Sisällön paikkamerkki 2">
            <a:extLst>
              <a:ext uri="{FF2B5EF4-FFF2-40B4-BE49-F238E27FC236}">
                <a16:creationId xmlns:a16="http://schemas.microsoft.com/office/drawing/2014/main" id="{F8AF27CF-697A-AB6B-AAB1-773F1EEFB764}"/>
              </a:ext>
            </a:extLst>
          </p:cNvPr>
          <p:cNvSpPr>
            <a:spLocks noGrp="1"/>
          </p:cNvSpPr>
          <p:nvPr>
            <p:ph sz="half" idx="1"/>
          </p:nvPr>
        </p:nvSpPr>
        <p:spPr>
          <a:xfrm>
            <a:off x="818535" y="1441680"/>
            <a:ext cx="9937955" cy="3818070"/>
          </a:xfrm>
        </p:spPr>
        <p:txBody>
          <a:bodyPr>
            <a:normAutofit fontScale="92500"/>
          </a:bodyPr>
          <a:lstStyle/>
          <a:p>
            <a:pPr marL="0" indent="0">
              <a:buNone/>
            </a:pPr>
            <a:r>
              <a:rPr lang="fi-FI" sz="2000" dirty="0"/>
              <a:t>Voimme auttaa sinua esimerkiksi:</a:t>
            </a:r>
          </a:p>
          <a:p>
            <a:r>
              <a:rPr lang="fi-FI" sz="2000" dirty="0"/>
              <a:t>Wilman kanssa</a:t>
            </a:r>
          </a:p>
          <a:p>
            <a:r>
              <a:rPr lang="fi-FI" sz="2000" dirty="0"/>
              <a:t>Lomakkeiden täyttämisessä (esim. iltapäivätoiminta, oman äidinkielen opetus, koulukuljetus)</a:t>
            </a:r>
          </a:p>
          <a:p>
            <a:r>
              <a:rPr lang="fi-FI" sz="2000" dirty="0"/>
              <a:t>Harrastuksen löytämisessä (esim. mistä löytää harrastusta, miten ilmoittautua, mistä saada tukea, jos harrastus on kallis)</a:t>
            </a:r>
          </a:p>
          <a:p>
            <a:pPr marL="0" indent="0">
              <a:buNone/>
            </a:pPr>
            <a:r>
              <a:rPr lang="fi-FI" sz="2000" dirty="0" err="1"/>
              <a:t>We</a:t>
            </a:r>
            <a:r>
              <a:rPr lang="fi-FI" sz="2000" dirty="0"/>
              <a:t> </a:t>
            </a:r>
            <a:r>
              <a:rPr lang="fi-FI" sz="2000" dirty="0" err="1"/>
              <a:t>can</a:t>
            </a:r>
            <a:r>
              <a:rPr lang="fi-FI" sz="2000" dirty="0"/>
              <a:t> help </a:t>
            </a:r>
            <a:r>
              <a:rPr lang="fi-FI" sz="2000" dirty="0" err="1"/>
              <a:t>you</a:t>
            </a:r>
            <a:r>
              <a:rPr lang="fi-FI" sz="2000" dirty="0"/>
              <a:t>, for </a:t>
            </a:r>
            <a:r>
              <a:rPr lang="fi-FI" sz="2000" dirty="0" err="1"/>
              <a:t>example</a:t>
            </a:r>
            <a:r>
              <a:rPr lang="fi-FI" sz="2000" dirty="0"/>
              <a:t>, </a:t>
            </a:r>
            <a:r>
              <a:rPr lang="fi-FI" sz="2000" dirty="0" err="1"/>
              <a:t>with</a:t>
            </a:r>
            <a:r>
              <a:rPr lang="fi-FI" sz="2000" dirty="0"/>
              <a:t>:</a:t>
            </a:r>
          </a:p>
          <a:p>
            <a:r>
              <a:rPr lang="fi-FI" sz="2000" dirty="0"/>
              <a:t>Wilma</a:t>
            </a:r>
          </a:p>
          <a:p>
            <a:r>
              <a:rPr lang="fi-FI" sz="2000" dirty="0" err="1"/>
              <a:t>Filling</a:t>
            </a:r>
            <a:r>
              <a:rPr lang="fi-FI" sz="2000" dirty="0"/>
              <a:t> out </a:t>
            </a:r>
            <a:r>
              <a:rPr lang="fi-FI" sz="2000" dirty="0" err="1"/>
              <a:t>forms</a:t>
            </a:r>
            <a:r>
              <a:rPr lang="fi-FI" sz="2000" dirty="0"/>
              <a:t> (for </a:t>
            </a:r>
            <a:r>
              <a:rPr lang="fi-FI" sz="2000" dirty="0" err="1"/>
              <a:t>example</a:t>
            </a:r>
            <a:r>
              <a:rPr lang="fi-FI" sz="2000" dirty="0"/>
              <a:t>: </a:t>
            </a:r>
            <a:r>
              <a:rPr lang="fi-FI" sz="2000" dirty="0" err="1"/>
              <a:t>after-school</a:t>
            </a:r>
            <a:r>
              <a:rPr lang="fi-FI" sz="2000" dirty="0"/>
              <a:t> </a:t>
            </a:r>
            <a:r>
              <a:rPr lang="fi-FI" sz="2000" dirty="0" err="1"/>
              <a:t>activities</a:t>
            </a:r>
            <a:r>
              <a:rPr lang="fi-FI" sz="2000" dirty="0"/>
              <a:t>, </a:t>
            </a:r>
            <a:r>
              <a:rPr lang="fi-FI" sz="2000" dirty="0" err="1"/>
              <a:t>language</a:t>
            </a:r>
            <a:r>
              <a:rPr lang="fi-FI" sz="2000" dirty="0"/>
              <a:t> </a:t>
            </a:r>
            <a:r>
              <a:rPr lang="fi-FI" sz="2000" dirty="0" err="1"/>
              <a:t>lessons</a:t>
            </a:r>
            <a:r>
              <a:rPr lang="fi-FI" sz="2000" dirty="0"/>
              <a:t>, </a:t>
            </a:r>
            <a:r>
              <a:rPr lang="fi-FI" sz="2000" dirty="0" err="1"/>
              <a:t>school</a:t>
            </a:r>
            <a:r>
              <a:rPr lang="fi-FI" sz="2000" dirty="0"/>
              <a:t> </a:t>
            </a:r>
            <a:r>
              <a:rPr lang="fi-FI" sz="2000" dirty="0" err="1"/>
              <a:t>transportation</a:t>
            </a:r>
            <a:r>
              <a:rPr lang="fi-FI" sz="2000" dirty="0"/>
              <a:t>)</a:t>
            </a:r>
          </a:p>
          <a:p>
            <a:r>
              <a:rPr lang="fi-FI" sz="2000" dirty="0" err="1"/>
              <a:t>Finding</a:t>
            </a:r>
            <a:r>
              <a:rPr lang="fi-FI" sz="2000" dirty="0"/>
              <a:t> a hobby (for </a:t>
            </a:r>
            <a:r>
              <a:rPr lang="fi-FI" sz="2000" dirty="0" err="1"/>
              <a:t>example</a:t>
            </a:r>
            <a:r>
              <a:rPr lang="fi-FI" sz="2000" dirty="0"/>
              <a:t>: </a:t>
            </a:r>
            <a:r>
              <a:rPr lang="fi-FI" sz="2000" dirty="0" err="1"/>
              <a:t>where</a:t>
            </a:r>
            <a:r>
              <a:rPr lang="fi-FI" sz="2000" dirty="0"/>
              <a:t> to </a:t>
            </a:r>
            <a:r>
              <a:rPr lang="fi-FI" sz="2000" dirty="0" err="1"/>
              <a:t>find</a:t>
            </a:r>
            <a:r>
              <a:rPr lang="fi-FI" sz="2000" dirty="0"/>
              <a:t> a hobby, </a:t>
            </a:r>
            <a:r>
              <a:rPr lang="fi-FI" sz="2000" dirty="0" err="1"/>
              <a:t>how</a:t>
            </a:r>
            <a:r>
              <a:rPr lang="fi-FI" sz="2000" dirty="0"/>
              <a:t> to </a:t>
            </a:r>
            <a:r>
              <a:rPr lang="fi-FI" sz="2000" dirty="0" err="1"/>
              <a:t>register</a:t>
            </a:r>
            <a:r>
              <a:rPr lang="fi-FI" sz="2000" dirty="0"/>
              <a:t>, </a:t>
            </a:r>
            <a:r>
              <a:rPr lang="fi-FI" sz="2000" dirty="0" err="1"/>
              <a:t>where</a:t>
            </a:r>
            <a:r>
              <a:rPr lang="fi-FI" sz="2000" dirty="0"/>
              <a:t> to </a:t>
            </a:r>
            <a:r>
              <a:rPr lang="fi-FI" sz="2000" dirty="0" err="1"/>
              <a:t>get</a:t>
            </a:r>
            <a:r>
              <a:rPr lang="fi-FI" sz="2000" dirty="0"/>
              <a:t> help, </a:t>
            </a:r>
            <a:r>
              <a:rPr lang="fi-FI" sz="2000" dirty="0" err="1"/>
              <a:t>if</a:t>
            </a:r>
            <a:r>
              <a:rPr lang="fi-FI" sz="2000" dirty="0"/>
              <a:t> </a:t>
            </a:r>
            <a:r>
              <a:rPr lang="fi-FI" sz="2000" dirty="0" err="1"/>
              <a:t>the</a:t>
            </a:r>
            <a:r>
              <a:rPr lang="fi-FI" sz="2000" dirty="0"/>
              <a:t> hobby is </a:t>
            </a:r>
            <a:r>
              <a:rPr lang="fi-FI" sz="2000" dirty="0" err="1"/>
              <a:t>expensive</a:t>
            </a:r>
            <a:r>
              <a:rPr lang="fi-FI" sz="2000" dirty="0"/>
              <a:t>)</a:t>
            </a:r>
          </a:p>
        </p:txBody>
      </p:sp>
      <p:pic>
        <p:nvPicPr>
          <p:cNvPr id="5" name="Kuva 4" descr="Kuva, joka sisältää kohteen teksti&#10;&#10;Kuvaus luotu automaattisesti">
            <a:extLst>
              <a:ext uri="{FF2B5EF4-FFF2-40B4-BE49-F238E27FC236}">
                <a16:creationId xmlns:a16="http://schemas.microsoft.com/office/drawing/2014/main" id="{A8FA7DE3-FB6D-1A99-C7D0-25D8C074F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0191" y="290935"/>
            <a:ext cx="1761545" cy="1325563"/>
          </a:xfrm>
          <a:prstGeom prst="rect">
            <a:avLst/>
          </a:prstGeom>
        </p:spPr>
      </p:pic>
      <p:sp>
        <p:nvSpPr>
          <p:cNvPr id="6" name="Otsikko 1">
            <a:extLst>
              <a:ext uri="{FF2B5EF4-FFF2-40B4-BE49-F238E27FC236}">
                <a16:creationId xmlns:a16="http://schemas.microsoft.com/office/drawing/2014/main" id="{24F3B628-EE58-E338-EB1F-563EBB4D7D00}"/>
              </a:ext>
            </a:extLst>
          </p:cNvPr>
          <p:cNvSpPr txBox="1">
            <a:spLocks/>
          </p:cNvSpPr>
          <p:nvPr/>
        </p:nvSpPr>
        <p:spPr>
          <a:xfrm>
            <a:off x="838200" y="2212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dirty="0"/>
              <a:t>Hei vanhempi! Tarvitsetko apua?</a:t>
            </a:r>
          </a:p>
        </p:txBody>
      </p:sp>
    </p:spTree>
    <p:extLst>
      <p:ext uri="{BB962C8B-B14F-4D97-AF65-F5344CB8AC3E}">
        <p14:creationId xmlns:p14="http://schemas.microsoft.com/office/powerpoint/2010/main" val="1034878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1F2238-EA69-4D67-8CD6-BAE676F9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Kuva 4" descr="Kuva, joka sisältää kohteen taivas, ulko, tie, talo&#10;&#10;Kuvaus luotu automaattisesti">
            <a:extLst>
              <a:ext uri="{FF2B5EF4-FFF2-40B4-BE49-F238E27FC236}">
                <a16:creationId xmlns:a16="http://schemas.microsoft.com/office/drawing/2014/main" id="{037789FA-C7D9-4699-9ECF-CB2C99D38DF7}"/>
              </a:ext>
            </a:extLst>
          </p:cNvPr>
          <p:cNvPicPr>
            <a:picLocks noChangeAspect="1"/>
          </p:cNvPicPr>
          <p:nvPr/>
        </p:nvPicPr>
        <p:blipFill rotWithShape="1">
          <a:blip r:embed="rId2">
            <a:duotone>
              <a:schemeClr val="accent1">
                <a:shade val="45000"/>
                <a:satMod val="135000"/>
              </a:schemeClr>
              <a:prstClr val="white"/>
            </a:duotone>
            <a:alphaModFix amt="75000"/>
          </a:blip>
          <a:srcRect t="13211" b="11789"/>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44ACE5D0-1439-4B33-9A21-D86EF78AF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alpha val="91000"/>
            </a:schemeClr>
          </a:solidFill>
          <a:ln w="6350" cap="flat" cmpd="sng" algn="ctr">
            <a:noFill/>
            <a:prstDash val="solid"/>
          </a:ln>
          <a:effectLst>
            <a:softEdge rad="0"/>
          </a:effectLst>
        </p:spPr>
        <p:txBody>
          <a:bodyPr/>
          <a:lstStyle/>
          <a:p>
            <a:endParaRPr lang="fi-FI"/>
          </a:p>
        </p:txBody>
      </p:sp>
      <p:sp>
        <p:nvSpPr>
          <p:cNvPr id="2" name="Otsikko 1">
            <a:extLst>
              <a:ext uri="{FF2B5EF4-FFF2-40B4-BE49-F238E27FC236}">
                <a16:creationId xmlns:a16="http://schemas.microsoft.com/office/drawing/2014/main" id="{92BE8725-7301-48C3-BE08-BE284662EAC9}"/>
              </a:ext>
            </a:extLst>
          </p:cNvPr>
          <p:cNvSpPr>
            <a:spLocks noGrp="1"/>
          </p:cNvSpPr>
          <p:nvPr>
            <p:ph type="title"/>
          </p:nvPr>
        </p:nvSpPr>
        <p:spPr>
          <a:xfrm>
            <a:off x="1066800" y="642594"/>
            <a:ext cx="10058400" cy="1371600"/>
          </a:xfrm>
        </p:spPr>
        <p:txBody>
          <a:bodyPr>
            <a:normAutofit/>
          </a:bodyPr>
          <a:lstStyle/>
          <a:p>
            <a:r>
              <a:rPr lang="fi-FI" dirty="0"/>
              <a:t>Oppilaan poissaolot</a:t>
            </a:r>
          </a:p>
        </p:txBody>
      </p:sp>
      <p:sp>
        <p:nvSpPr>
          <p:cNvPr id="3" name="Sisällön paikkamerkki 2">
            <a:extLst>
              <a:ext uri="{FF2B5EF4-FFF2-40B4-BE49-F238E27FC236}">
                <a16:creationId xmlns:a16="http://schemas.microsoft.com/office/drawing/2014/main" id="{A483EEBD-043B-47FB-80A4-5D1C54D1E8DD}"/>
              </a:ext>
            </a:extLst>
          </p:cNvPr>
          <p:cNvSpPr>
            <a:spLocks noGrp="1"/>
          </p:cNvSpPr>
          <p:nvPr>
            <p:ph idx="1"/>
          </p:nvPr>
        </p:nvSpPr>
        <p:spPr>
          <a:xfrm>
            <a:off x="1066800" y="2103120"/>
            <a:ext cx="10058400" cy="3931920"/>
          </a:xfrm>
        </p:spPr>
        <p:txBody>
          <a:bodyPr>
            <a:normAutofit/>
          </a:bodyPr>
          <a:lstStyle/>
          <a:p>
            <a:r>
              <a:rPr lang="fi-FI" b="1"/>
              <a:t>Sairaspoissaoloista pitää ilmoittaa kouluun mahdollisimman nopeasti.</a:t>
            </a:r>
          </a:p>
          <a:p>
            <a:pPr lvl="2"/>
            <a:r>
              <a:rPr lang="fi-FI"/>
              <a:t>(</a:t>
            </a:r>
            <a:r>
              <a:rPr lang="fi-FI" err="1"/>
              <a:t>wilmassa</a:t>
            </a:r>
            <a:r>
              <a:rPr lang="fi-FI"/>
              <a:t> tuntimerkinnät, ilmoita poissaolosta)</a:t>
            </a:r>
          </a:p>
          <a:p>
            <a:pPr marL="548640" lvl="2" indent="0">
              <a:buNone/>
            </a:pPr>
            <a:endParaRPr lang="fi-FI" dirty="0"/>
          </a:p>
          <a:p>
            <a:pPr marL="548640" lvl="2" indent="0">
              <a:buNone/>
            </a:pPr>
            <a:r>
              <a:rPr lang="fi-FI" b="1"/>
              <a:t>Sairaana ei saa tulla kouluun. Muista olla kotona myös yksi oireeton päivä.</a:t>
            </a:r>
          </a:p>
          <a:p>
            <a:pPr marL="548640" lvl="2" indent="0">
              <a:buNone/>
            </a:pPr>
            <a:endParaRPr lang="fi-FI" dirty="0"/>
          </a:p>
          <a:p>
            <a:r>
              <a:rPr lang="fi-FI" b="1"/>
              <a:t>Lupaa poissaoloon pitää pyytää ennen poissaoloa.</a:t>
            </a:r>
          </a:p>
          <a:p>
            <a:pPr lvl="2"/>
            <a:r>
              <a:rPr lang="fi-FI"/>
              <a:t>Poissaolopyyntö 1-3 päivää, myöntää luokanopettaja</a:t>
            </a:r>
          </a:p>
          <a:p>
            <a:pPr lvl="2"/>
            <a:r>
              <a:rPr lang="fi-FI"/>
              <a:t>Poissaolopyyntö yli 3 päivää, myöntää rehtori</a:t>
            </a:r>
          </a:p>
          <a:p>
            <a:pPr lvl="2"/>
            <a:r>
              <a:rPr lang="fi-FI"/>
              <a:t>(</a:t>
            </a:r>
            <a:r>
              <a:rPr lang="fi-FI" b="1" err="1"/>
              <a:t>wilmassa</a:t>
            </a:r>
            <a:r>
              <a:rPr lang="fi-FI"/>
              <a:t> hakemukset ja päätökset)</a:t>
            </a:r>
          </a:p>
          <a:p>
            <a:pPr lvl="2"/>
            <a:endParaRPr lang="fi-FI" dirty="0"/>
          </a:p>
          <a:p>
            <a:pPr>
              <a:buFont typeface="Courier New" panose="02070309020205020404" pitchFamily="49" charset="0"/>
              <a:buChar char="o"/>
            </a:pPr>
            <a:r>
              <a:rPr lang="fi-FI" b="1"/>
              <a:t>Oppilaiden poissaoloja seurataan Lauteen koulussa Turun yhteisen mallin mukaisesti.</a:t>
            </a:r>
          </a:p>
        </p:txBody>
      </p:sp>
    </p:spTree>
    <p:extLst>
      <p:ext uri="{BB962C8B-B14F-4D97-AF65-F5344CB8AC3E}">
        <p14:creationId xmlns:p14="http://schemas.microsoft.com/office/powerpoint/2010/main" val="2826426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6A23E6CF-848C-961E-1AC5-8FD13F7DD46A}"/>
              </a:ext>
            </a:extLst>
          </p:cNvPr>
          <p:cNvPicPr>
            <a:picLocks noChangeAspect="1"/>
          </p:cNvPicPr>
          <p:nvPr/>
        </p:nvPicPr>
        <p:blipFill>
          <a:blip r:embed="rId2"/>
          <a:stretch>
            <a:fillRect/>
          </a:stretch>
        </p:blipFill>
        <p:spPr>
          <a:xfrm>
            <a:off x="198633" y="0"/>
            <a:ext cx="11993367" cy="6479179"/>
          </a:xfrm>
          <a:prstGeom prst="rect">
            <a:avLst/>
          </a:prstGeom>
        </p:spPr>
      </p:pic>
      <p:sp>
        <p:nvSpPr>
          <p:cNvPr id="6" name="Tekstiruutu 5">
            <a:extLst>
              <a:ext uri="{FF2B5EF4-FFF2-40B4-BE49-F238E27FC236}">
                <a16:creationId xmlns:a16="http://schemas.microsoft.com/office/drawing/2014/main" id="{CC3059B3-CA70-4C5C-0065-DB17D41A70B9}"/>
              </a:ext>
            </a:extLst>
          </p:cNvPr>
          <p:cNvSpPr txBox="1"/>
          <p:nvPr/>
        </p:nvSpPr>
        <p:spPr>
          <a:xfrm>
            <a:off x="1034265" y="6479179"/>
            <a:ext cx="11157735" cy="369332"/>
          </a:xfrm>
          <a:prstGeom prst="rect">
            <a:avLst/>
          </a:prstGeom>
          <a:noFill/>
        </p:spPr>
        <p:txBody>
          <a:bodyPr wrap="square" rtlCol="0">
            <a:spAutoFit/>
          </a:bodyPr>
          <a:lstStyle/>
          <a:p>
            <a:r>
              <a:rPr lang="fi-FI" dirty="0"/>
              <a:t>10 % poissaolo on varhaisen puheeksi ottamisen viitteellinen arvo. 10% on n. 50 h lukukaudessa</a:t>
            </a:r>
          </a:p>
        </p:txBody>
      </p:sp>
    </p:spTree>
    <p:extLst>
      <p:ext uri="{BB962C8B-B14F-4D97-AF65-F5344CB8AC3E}">
        <p14:creationId xmlns:p14="http://schemas.microsoft.com/office/powerpoint/2010/main" val="1913637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17703490-1DF0-B758-0288-EE79FCC0ACD1}"/>
              </a:ext>
            </a:extLst>
          </p:cNvPr>
          <p:cNvSpPr>
            <a:spLocks noGrp="1"/>
          </p:cNvSpPr>
          <p:nvPr>
            <p:ph type="title"/>
          </p:nvPr>
        </p:nvSpPr>
        <p:spPr>
          <a:xfrm>
            <a:off x="1371599" y="294538"/>
            <a:ext cx="9895951" cy="1033669"/>
          </a:xfrm>
        </p:spPr>
        <p:txBody>
          <a:bodyPr>
            <a:normAutofit/>
          </a:bodyPr>
          <a:lstStyle/>
          <a:p>
            <a:r>
              <a:rPr lang="fi-FI" sz="4000">
                <a:solidFill>
                  <a:srgbClr val="FFFFFF"/>
                </a:solidFill>
              </a:rPr>
              <a:t>Viestintää ja yhteydenpitoa</a:t>
            </a:r>
          </a:p>
        </p:txBody>
      </p:sp>
      <p:sp>
        <p:nvSpPr>
          <p:cNvPr id="3" name="Sisällön paikkamerkki 2">
            <a:extLst>
              <a:ext uri="{FF2B5EF4-FFF2-40B4-BE49-F238E27FC236}">
                <a16:creationId xmlns:a16="http://schemas.microsoft.com/office/drawing/2014/main" id="{88B747C5-0F03-34A4-7F3F-525AC804D3B8}"/>
              </a:ext>
            </a:extLst>
          </p:cNvPr>
          <p:cNvSpPr>
            <a:spLocks noGrp="1"/>
          </p:cNvSpPr>
          <p:nvPr>
            <p:ph idx="1"/>
          </p:nvPr>
        </p:nvSpPr>
        <p:spPr>
          <a:xfrm>
            <a:off x="1371599" y="2318197"/>
            <a:ext cx="9724031" cy="3683358"/>
          </a:xfrm>
        </p:spPr>
        <p:txBody>
          <a:bodyPr anchor="ctr">
            <a:normAutofit/>
          </a:bodyPr>
          <a:lstStyle/>
          <a:p>
            <a:r>
              <a:rPr lang="fi-FI" sz="1900"/>
              <a:t>Poissaoloja seurataan osana oppilaan oppimista ja hyvinvointia.</a:t>
            </a:r>
          </a:p>
          <a:p>
            <a:r>
              <a:rPr lang="fi-FI" sz="1900"/>
              <a:t>Automaattiset poissaolokoosteet helpottavat poissaolojen seurantaa. Koosteiden tarkoituksena ei ole syyllistää huoltajaa ja aina syytä huoleen ei ole. </a:t>
            </a:r>
          </a:p>
          <a:p>
            <a:r>
              <a:rPr lang="fi-FI" sz="1900"/>
              <a:t>Opettajan yhteydenoton tarkoituksena on kuulla, miltä oppilaan koulukäynti kodin näkökulmasta näyttää. Yhteinen tilannearvio tukee oppilaan kouluun kiinnittymistä, vertaissuhteita ja oppimista. Tarvittaessa voidaan sopia monialaisen asiantuntijaryhmän kokoamisesta oppilaan kokonaistilanteen kartoittamiseksi.</a:t>
            </a:r>
          </a:p>
          <a:p>
            <a:r>
              <a:rPr lang="fi-FI" sz="1900"/>
              <a:t>Mikäli tiedetään, että oppilaalle kertyy poissaoloja tavanomaista enemmän (esim. harrastuksiin liittyvät poissaolot), on hyvä käydä  ennakkoon keskustelua oppilaan ja huoltajan kanssa siitä, miten yhteisöön kuulumista ja oppimista parhaiten tuetaan. Poissaolokoosteet kulkevat automaattisesti ja yhteydenpidon käytänteistä on hyvä sopia huoltajan kanssa ennakkoon väärinymmärrysten välttämiseksi.</a:t>
            </a:r>
          </a:p>
        </p:txBody>
      </p:sp>
    </p:spTree>
    <p:extLst>
      <p:ext uri="{BB962C8B-B14F-4D97-AF65-F5344CB8AC3E}">
        <p14:creationId xmlns:p14="http://schemas.microsoft.com/office/powerpoint/2010/main" val="32201452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teema">
  <a:themeElements>
    <a:clrScheme name="Mvkk">
      <a:dk1>
        <a:srgbClr val="19457E"/>
      </a:dk1>
      <a:lt1>
        <a:srgbClr val="FFFFFF"/>
      </a:lt1>
      <a:dk2>
        <a:srgbClr val="19457E"/>
      </a:dk2>
      <a:lt2>
        <a:srgbClr val="F4AF88"/>
      </a:lt2>
      <a:accent1>
        <a:srgbClr val="19457E"/>
      </a:accent1>
      <a:accent2>
        <a:srgbClr val="FDCA15"/>
      </a:accent2>
      <a:accent3>
        <a:srgbClr val="C71A8B"/>
      </a:accent3>
      <a:accent4>
        <a:srgbClr val="45A795"/>
      </a:accent4>
      <a:accent5>
        <a:srgbClr val="F4AF88"/>
      </a:accent5>
      <a:accent6>
        <a:srgbClr val="B4DEC8"/>
      </a:accent6>
      <a:hlink>
        <a:srgbClr val="0563C1"/>
      </a:hlink>
      <a:folHlink>
        <a:srgbClr val="954F72"/>
      </a:folHlink>
    </a:clrScheme>
    <a:fontScheme name="Mvkk - Linkkikioski">
      <a:majorFont>
        <a:latin typeface="Sigmar One"/>
        <a:ea typeface=""/>
        <a:cs typeface=""/>
      </a:majorFont>
      <a:minorFont>
        <a:latin typeface="Dosi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0000"/>
      </a:hlink>
      <a:folHlink>
        <a:srgbClr val="53535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urun kaupunki perustyyli">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62AE"/>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ku_ppt-pohja_FI-SV" id="{B32CA96F-FED4-4B56-88F6-F64C4955F231}" vid="{744696AB-B449-4F76-99DA-F2537AFB95D7}"/>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549</TotalTime>
  <Words>1590</Words>
  <Application>Microsoft Office PowerPoint</Application>
  <PresentationFormat>Laajakuva</PresentationFormat>
  <Paragraphs>197</Paragraphs>
  <Slides>26</Slides>
  <Notes>16</Notes>
  <HiddenSlides>2</HiddenSlides>
  <MMClips>0</MMClips>
  <ScaleCrop>false</ScaleCrop>
  <HeadingPairs>
    <vt:vector size="6" baseType="variant">
      <vt:variant>
        <vt:lpstr>Käytetyt fontit</vt:lpstr>
      </vt:variant>
      <vt:variant>
        <vt:i4>16</vt:i4>
      </vt:variant>
      <vt:variant>
        <vt:lpstr>Teema</vt:lpstr>
      </vt:variant>
      <vt:variant>
        <vt:i4>5</vt:i4>
      </vt:variant>
      <vt:variant>
        <vt:lpstr>Dian otsikot</vt:lpstr>
      </vt:variant>
      <vt:variant>
        <vt:i4>26</vt:i4>
      </vt:variant>
    </vt:vector>
  </HeadingPairs>
  <TitlesOfParts>
    <vt:vector size="47" baseType="lpstr">
      <vt:lpstr>Aptos</vt:lpstr>
      <vt:lpstr>Aptos Display</vt:lpstr>
      <vt:lpstr>Arial</vt:lpstr>
      <vt:lpstr>Calibri</vt:lpstr>
      <vt:lpstr>Calibri Light</vt:lpstr>
      <vt:lpstr>Calibri-Bold</vt:lpstr>
      <vt:lpstr>Century Gothic</vt:lpstr>
      <vt:lpstr>Courier New</vt:lpstr>
      <vt:lpstr>Dosis</vt:lpstr>
      <vt:lpstr>Garamond</vt:lpstr>
      <vt:lpstr>Lucida Grande</vt:lpstr>
      <vt:lpstr>Open Sans</vt:lpstr>
      <vt:lpstr>Poppins</vt:lpstr>
      <vt:lpstr>proxima-nova</vt:lpstr>
      <vt:lpstr>Sigmar One</vt:lpstr>
      <vt:lpstr>Wingdings</vt:lpstr>
      <vt:lpstr>Savon</vt:lpstr>
      <vt:lpstr>Office-teema</vt:lpstr>
      <vt:lpstr>Office-teema</vt:lpstr>
      <vt:lpstr>Turun kaupunki perustyyli</vt:lpstr>
      <vt:lpstr>Office-teema</vt:lpstr>
      <vt:lpstr>Lausteen koulun huoltajien ilta</vt:lpstr>
      <vt:lpstr>Ajankohtaista Lausteen koulussa</vt:lpstr>
      <vt:lpstr>Lukuvuoden 24-25 aikataulut</vt:lpstr>
      <vt:lpstr>PowerPoint-esitys</vt:lpstr>
      <vt:lpstr>HULAVA</vt:lpstr>
      <vt:lpstr>Tule Lausteen koululle puhumaan meidän kanssamme keskiviikkoisin klo 8-9.45  tai Varissuon toimistollemme (Katteluksenkatu 4).                 Berent: 0401632078              Saara: 040 531 5771</vt:lpstr>
      <vt:lpstr>Oppilaan poissaolot</vt:lpstr>
      <vt:lpstr>PowerPoint-esitys</vt:lpstr>
      <vt:lpstr>Viestintää ja yhteydenpitoa</vt:lpstr>
      <vt:lpstr>PowerPoint-esitys</vt:lpstr>
      <vt:lpstr>Lasten ja nuorten lukutaidon tukeminen kotona</vt:lpstr>
      <vt:lpstr>Suomalaisten koululaisten lukutaito</vt:lpstr>
      <vt:lpstr>Erinomaisten ja heikkojen lukijoiden suhde muuttumassa (PIRLS 2021)</vt:lpstr>
      <vt:lpstr>Lukutaidon kehitys PISA:ssa</vt:lpstr>
      <vt:lpstr>PowerPoint-esitys</vt:lpstr>
      <vt:lpstr>PowerPoint-esitys</vt:lpstr>
      <vt:lpstr>PowerPoint-esitys</vt:lpstr>
      <vt:lpstr>Heikon lukutaidon vaikutukset yksilölle ja yhteiskunnalle</vt:lpstr>
      <vt:lpstr>Hyvä lukutaito antaa lapselle</vt:lpstr>
      <vt:lpstr>Kodin merkitys, lukevan aikuisen malli</vt:lpstr>
      <vt:lpstr>Kokeilkaa vaikkapa näitä vinkkejä</vt:lpstr>
      <vt:lpstr>Lue lapselle ääneen</vt:lpstr>
      <vt:lpstr>Lukutaitoa voi kehittää monin eri tavoin</vt:lpstr>
      <vt:lpstr>Mitä kirjoja?</vt:lpstr>
      <vt:lpstr>Tietoa lukemisesta</vt:lpstr>
      <vt:lpstr>Jos lukemisessa on haasteita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Ylönen Marjaana</dc:creator>
  <cp:lastModifiedBy>Sini Mulari</cp:lastModifiedBy>
  <cp:revision>74</cp:revision>
  <dcterms:created xsi:type="dcterms:W3CDTF">2022-04-25T08:04:22Z</dcterms:created>
  <dcterms:modified xsi:type="dcterms:W3CDTF">2024-09-04T12:39:53Z</dcterms:modified>
</cp:coreProperties>
</file>