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 id="2147483648" r:id="rId2"/>
  </p:sldMasterIdLst>
  <p:notesMasterIdLst>
    <p:notesMasterId r:id="rId14"/>
  </p:notesMasterIdLst>
  <p:handoutMasterIdLst>
    <p:handoutMasterId r:id="rId15"/>
  </p:handoutMasterIdLst>
  <p:sldIdLst>
    <p:sldId id="256" r:id="rId3"/>
    <p:sldId id="259" r:id="rId4"/>
    <p:sldId id="261" r:id="rId5"/>
    <p:sldId id="264" r:id="rId6"/>
    <p:sldId id="262" r:id="rId7"/>
    <p:sldId id="380" r:id="rId8"/>
    <p:sldId id="377" r:id="rId9"/>
    <p:sldId id="356" r:id="rId10"/>
    <p:sldId id="381" r:id="rId11"/>
    <p:sldId id="382" r:id="rId12"/>
    <p:sldId id="25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240AA0D-EF51-4645-9517-B1035874AB33}" v="23" dt="2023-08-30T06:59:45.95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84" autoAdjust="0"/>
    <p:restoredTop sz="96623" autoAdjust="0"/>
  </p:normalViewPr>
  <p:slideViewPr>
    <p:cSldViewPr snapToGrid="0">
      <p:cViewPr varScale="1">
        <p:scale>
          <a:sx n="114" d="100"/>
          <a:sy n="114" d="100"/>
        </p:scale>
        <p:origin x="186" y="102"/>
      </p:cViewPr>
      <p:guideLst/>
    </p:cSldViewPr>
  </p:slideViewPr>
  <p:notesTextViewPr>
    <p:cViewPr>
      <p:scale>
        <a:sx n="1" d="1"/>
        <a:sy n="1" d="1"/>
      </p:scale>
      <p:origin x="0" y="0"/>
    </p:cViewPr>
  </p:notesTextViewPr>
  <p:notesViewPr>
    <p:cSldViewPr snapToGrid="0">
      <p:cViewPr varScale="1">
        <p:scale>
          <a:sx n="93" d="100"/>
          <a:sy n="93" d="100"/>
        </p:scale>
        <p:origin x="3708"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21" Type="http://schemas.microsoft.com/office/2015/10/relationships/revisionInfo" Target="revisionInfo.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jaana Ylönen" userId="5b08b543-b76a-4690-987f-0d1d8e0d46da" providerId="ADAL" clId="{6240AA0D-EF51-4645-9517-B1035874AB33}"/>
    <pc:docChg chg="undo custSel addSld delSld modSld sldOrd addMainMaster">
      <pc:chgData name="Marjaana Ylönen" userId="5b08b543-b76a-4690-987f-0d1d8e0d46da" providerId="ADAL" clId="{6240AA0D-EF51-4645-9517-B1035874AB33}" dt="2023-08-30T06:59:45.953" v="388"/>
      <pc:docMkLst>
        <pc:docMk/>
      </pc:docMkLst>
      <pc:sldChg chg="modSp mod">
        <pc:chgData name="Marjaana Ylönen" userId="5b08b543-b76a-4690-987f-0d1d8e0d46da" providerId="ADAL" clId="{6240AA0D-EF51-4645-9517-B1035874AB33}" dt="2023-08-24T14:16:36.464" v="377" actId="20577"/>
        <pc:sldMkLst>
          <pc:docMk/>
          <pc:sldMk cId="1627197603" sldId="256"/>
        </pc:sldMkLst>
        <pc:spChg chg="mod">
          <ac:chgData name="Marjaana Ylönen" userId="5b08b543-b76a-4690-987f-0d1d8e0d46da" providerId="ADAL" clId="{6240AA0D-EF51-4645-9517-B1035874AB33}" dt="2023-08-24T14:16:36.464" v="377" actId="20577"/>
          <ac:spMkLst>
            <pc:docMk/>
            <pc:sldMk cId="1627197603" sldId="256"/>
            <ac:spMk id="2" creationId="{00000000-0000-0000-0000-000000000000}"/>
          </ac:spMkLst>
        </pc:spChg>
        <pc:spChg chg="mod">
          <ac:chgData name="Marjaana Ylönen" userId="5b08b543-b76a-4690-987f-0d1d8e0d46da" providerId="ADAL" clId="{6240AA0D-EF51-4645-9517-B1035874AB33}" dt="2023-08-24T13:38:20.581" v="8" actId="20577"/>
          <ac:spMkLst>
            <pc:docMk/>
            <pc:sldMk cId="1627197603" sldId="256"/>
            <ac:spMk id="3" creationId="{00000000-0000-0000-0000-000000000000}"/>
          </ac:spMkLst>
        </pc:spChg>
      </pc:sldChg>
      <pc:sldChg chg="delSp add setBg delDesignElem">
        <pc:chgData name="Marjaana Ylönen" userId="5b08b543-b76a-4690-987f-0d1d8e0d46da" providerId="ADAL" clId="{6240AA0D-EF51-4645-9517-B1035874AB33}" dt="2023-08-30T06:59:45.953" v="388"/>
        <pc:sldMkLst>
          <pc:docMk/>
          <pc:sldMk cId="550778116" sldId="257"/>
        </pc:sldMkLst>
        <pc:spChg chg="del">
          <ac:chgData name="Marjaana Ylönen" userId="5b08b543-b76a-4690-987f-0d1d8e0d46da" providerId="ADAL" clId="{6240AA0D-EF51-4645-9517-B1035874AB33}" dt="2023-08-30T06:59:45.953" v="388"/>
          <ac:spMkLst>
            <pc:docMk/>
            <pc:sldMk cId="550778116" sldId="257"/>
            <ac:spMk id="18" creationId="{04812C46-200A-4DEB-A05E-3ED6C68C2387}"/>
          </ac:spMkLst>
        </pc:spChg>
        <pc:spChg chg="del">
          <ac:chgData name="Marjaana Ylönen" userId="5b08b543-b76a-4690-987f-0d1d8e0d46da" providerId="ADAL" clId="{6240AA0D-EF51-4645-9517-B1035874AB33}" dt="2023-08-30T06:59:45.953" v="388"/>
          <ac:spMkLst>
            <pc:docMk/>
            <pc:sldMk cId="550778116" sldId="257"/>
            <ac:spMk id="20" creationId="{D1EA859B-E555-4109-94F3-6700E046E008}"/>
          </ac:spMkLst>
        </pc:spChg>
      </pc:sldChg>
      <pc:sldChg chg="del">
        <pc:chgData name="Marjaana Ylönen" userId="5b08b543-b76a-4690-987f-0d1d8e0d46da" providerId="ADAL" clId="{6240AA0D-EF51-4645-9517-B1035874AB33}" dt="2023-08-24T13:38:48.741" v="9" actId="2696"/>
        <pc:sldMkLst>
          <pc:docMk/>
          <pc:sldMk cId="1707999638" sldId="257"/>
        </pc:sldMkLst>
      </pc:sldChg>
      <pc:sldChg chg="addSp delSp modSp mod">
        <pc:chgData name="Marjaana Ylönen" userId="5b08b543-b76a-4690-987f-0d1d8e0d46da" providerId="ADAL" clId="{6240AA0D-EF51-4645-9517-B1035874AB33}" dt="2023-08-24T14:17:02.723" v="386" actId="20577"/>
        <pc:sldMkLst>
          <pc:docMk/>
          <pc:sldMk cId="2010034182" sldId="259"/>
        </pc:sldMkLst>
        <pc:spChg chg="add mod">
          <ac:chgData name="Marjaana Ylönen" userId="5b08b543-b76a-4690-987f-0d1d8e0d46da" providerId="ADAL" clId="{6240AA0D-EF51-4645-9517-B1035874AB33}" dt="2023-08-24T14:17:02.723" v="386" actId="20577"/>
          <ac:spMkLst>
            <pc:docMk/>
            <pc:sldMk cId="2010034182" sldId="259"/>
            <ac:spMk id="5" creationId="{84767FE4-30CD-69CB-16AB-737AAB900587}"/>
          </ac:spMkLst>
        </pc:spChg>
        <pc:graphicFrameChg chg="del mod">
          <ac:chgData name="Marjaana Ylönen" userId="5b08b543-b76a-4690-987f-0d1d8e0d46da" providerId="ADAL" clId="{6240AA0D-EF51-4645-9517-B1035874AB33}" dt="2023-08-24T13:40:46.306" v="16" actId="478"/>
          <ac:graphicFrameMkLst>
            <pc:docMk/>
            <pc:sldMk cId="2010034182" sldId="259"/>
            <ac:graphicFrameMk id="31" creationId="{6F63095C-E87F-B849-9679-10A2B34A8F7A}"/>
          </ac:graphicFrameMkLst>
        </pc:graphicFrameChg>
      </pc:sldChg>
      <pc:sldChg chg="del">
        <pc:chgData name="Marjaana Ylönen" userId="5b08b543-b76a-4690-987f-0d1d8e0d46da" providerId="ADAL" clId="{6240AA0D-EF51-4645-9517-B1035874AB33}" dt="2023-08-24T13:40:06.220" v="15" actId="47"/>
        <pc:sldMkLst>
          <pc:docMk/>
          <pc:sldMk cId="1440659387" sldId="260"/>
        </pc:sldMkLst>
      </pc:sldChg>
      <pc:sldChg chg="addSp modSp mod">
        <pc:chgData name="Marjaana Ylönen" userId="5b08b543-b76a-4690-987f-0d1d8e0d46da" providerId="ADAL" clId="{6240AA0D-EF51-4645-9517-B1035874AB33}" dt="2023-08-24T14:04:52.718" v="309"/>
        <pc:sldMkLst>
          <pc:docMk/>
          <pc:sldMk cId="3577800773" sldId="261"/>
        </pc:sldMkLst>
        <pc:spChg chg="mod">
          <ac:chgData name="Marjaana Ylönen" userId="5b08b543-b76a-4690-987f-0d1d8e0d46da" providerId="ADAL" clId="{6240AA0D-EF51-4645-9517-B1035874AB33}" dt="2023-08-24T13:46:40.124" v="271" actId="27636"/>
          <ac:spMkLst>
            <pc:docMk/>
            <pc:sldMk cId="3577800773" sldId="261"/>
            <ac:spMk id="3" creationId="{EE6DDC81-B810-4134-A4C3-46D3AA6DA8EC}"/>
          </ac:spMkLst>
        </pc:spChg>
        <pc:picChg chg="add mod">
          <ac:chgData name="Marjaana Ylönen" userId="5b08b543-b76a-4690-987f-0d1d8e0d46da" providerId="ADAL" clId="{6240AA0D-EF51-4645-9517-B1035874AB33}" dt="2023-08-24T14:04:43.046" v="307"/>
          <ac:picMkLst>
            <pc:docMk/>
            <pc:sldMk cId="3577800773" sldId="261"/>
            <ac:picMk id="4" creationId="{41866448-1404-A1BD-943D-652DC4D88A03}"/>
          </ac:picMkLst>
        </pc:picChg>
        <pc:picChg chg="add mod">
          <ac:chgData name="Marjaana Ylönen" userId="5b08b543-b76a-4690-987f-0d1d8e0d46da" providerId="ADAL" clId="{6240AA0D-EF51-4645-9517-B1035874AB33}" dt="2023-08-24T14:04:52.718" v="309"/>
          <ac:picMkLst>
            <pc:docMk/>
            <pc:sldMk cId="3577800773" sldId="261"/>
            <ac:picMk id="6" creationId="{438C5D98-D056-75C8-17E2-46BC31A463E5}"/>
          </ac:picMkLst>
        </pc:picChg>
      </pc:sldChg>
      <pc:sldChg chg="del">
        <pc:chgData name="Marjaana Ylönen" userId="5b08b543-b76a-4690-987f-0d1d8e0d46da" providerId="ADAL" clId="{6240AA0D-EF51-4645-9517-B1035874AB33}" dt="2023-08-24T13:55:03.103" v="284" actId="47"/>
        <pc:sldMkLst>
          <pc:docMk/>
          <pc:sldMk cId="2744830918" sldId="263"/>
        </pc:sldMkLst>
      </pc:sldChg>
      <pc:sldChg chg="addSp delSp modSp new mod">
        <pc:chgData name="Marjaana Ylönen" userId="5b08b543-b76a-4690-987f-0d1d8e0d46da" providerId="ADAL" clId="{6240AA0D-EF51-4645-9517-B1035874AB33}" dt="2023-08-24T14:06:46.386" v="319" actId="1076"/>
        <pc:sldMkLst>
          <pc:docMk/>
          <pc:sldMk cId="492846773" sldId="264"/>
        </pc:sldMkLst>
        <pc:spChg chg="del">
          <ac:chgData name="Marjaana Ylönen" userId="5b08b543-b76a-4690-987f-0d1d8e0d46da" providerId="ADAL" clId="{6240AA0D-EF51-4645-9517-B1035874AB33}" dt="2023-08-24T14:06:29.733" v="315" actId="478"/>
          <ac:spMkLst>
            <pc:docMk/>
            <pc:sldMk cId="492846773" sldId="264"/>
            <ac:spMk id="2" creationId="{8F5090A6-2D11-0D7D-ADCD-D8726978CC77}"/>
          </ac:spMkLst>
        </pc:spChg>
        <pc:spChg chg="del">
          <ac:chgData name="Marjaana Ylönen" userId="5b08b543-b76a-4690-987f-0d1d8e0d46da" providerId="ADAL" clId="{6240AA0D-EF51-4645-9517-B1035874AB33}" dt="2023-08-24T13:50:18.675" v="273"/>
          <ac:spMkLst>
            <pc:docMk/>
            <pc:sldMk cId="492846773" sldId="264"/>
            <ac:spMk id="3" creationId="{5D9FBB66-A71E-CF69-EF09-70D3D85897CB}"/>
          </ac:spMkLst>
        </pc:spChg>
        <pc:spChg chg="add del mod">
          <ac:chgData name="Marjaana Ylönen" userId="5b08b543-b76a-4690-987f-0d1d8e0d46da" providerId="ADAL" clId="{6240AA0D-EF51-4645-9517-B1035874AB33}" dt="2023-08-24T14:06:18.566" v="314"/>
          <ac:spMkLst>
            <pc:docMk/>
            <pc:sldMk cId="492846773" sldId="264"/>
            <ac:spMk id="6" creationId="{CF2956BE-0188-C897-5694-D5E54638AC75}"/>
          </ac:spMkLst>
        </pc:spChg>
        <pc:picChg chg="add del mod">
          <ac:chgData name="Marjaana Ylönen" userId="5b08b543-b76a-4690-987f-0d1d8e0d46da" providerId="ADAL" clId="{6240AA0D-EF51-4645-9517-B1035874AB33}" dt="2023-08-24T14:06:07.282" v="313" actId="478"/>
          <ac:picMkLst>
            <pc:docMk/>
            <pc:sldMk cId="492846773" sldId="264"/>
            <ac:picMk id="4" creationId="{2FF55C1A-1F1B-EBF7-5623-C7D4CF6A8916}"/>
          </ac:picMkLst>
        </pc:picChg>
        <pc:picChg chg="add mod">
          <ac:chgData name="Marjaana Ylönen" userId="5b08b543-b76a-4690-987f-0d1d8e0d46da" providerId="ADAL" clId="{6240AA0D-EF51-4645-9517-B1035874AB33}" dt="2023-08-24T14:06:46.386" v="319" actId="1076"/>
          <ac:picMkLst>
            <pc:docMk/>
            <pc:sldMk cId="492846773" sldId="264"/>
            <ac:picMk id="9" creationId="{3F218351-AB1D-2C6A-EF5E-CB04928A08B0}"/>
          </ac:picMkLst>
        </pc:picChg>
      </pc:sldChg>
      <pc:sldChg chg="modSp add del mod">
        <pc:chgData name="Marjaana Ylönen" userId="5b08b543-b76a-4690-987f-0d1d8e0d46da" providerId="ADAL" clId="{6240AA0D-EF51-4645-9517-B1035874AB33}" dt="2023-08-24T14:10:10.683" v="329" actId="2696"/>
        <pc:sldMkLst>
          <pc:docMk/>
          <pc:sldMk cId="1034878879" sldId="291"/>
        </pc:sldMkLst>
        <pc:spChg chg="mod">
          <ac:chgData name="Marjaana Ylönen" userId="5b08b543-b76a-4690-987f-0d1d8e0d46da" providerId="ADAL" clId="{6240AA0D-EF51-4645-9517-B1035874AB33}" dt="2023-08-24T14:09:59.087" v="328" actId="6549"/>
          <ac:spMkLst>
            <pc:docMk/>
            <pc:sldMk cId="1034878879" sldId="291"/>
            <ac:spMk id="3" creationId="{F8AF27CF-697A-AB6B-AAB1-773F1EEFB764}"/>
          </ac:spMkLst>
        </pc:spChg>
      </pc:sldChg>
      <pc:sldChg chg="modSp add del mod">
        <pc:chgData name="Marjaana Ylönen" userId="5b08b543-b76a-4690-987f-0d1d8e0d46da" providerId="ADAL" clId="{6240AA0D-EF51-4645-9517-B1035874AB33}" dt="2023-08-24T14:15:37.113" v="364" actId="47"/>
        <pc:sldMkLst>
          <pc:docMk/>
          <pc:sldMk cId="1404710656" sldId="292"/>
        </pc:sldMkLst>
        <pc:spChg chg="mod">
          <ac:chgData name="Marjaana Ylönen" userId="5b08b543-b76a-4690-987f-0d1d8e0d46da" providerId="ADAL" clId="{6240AA0D-EF51-4645-9517-B1035874AB33}" dt="2023-08-24T14:13:16.067" v="354" actId="113"/>
          <ac:spMkLst>
            <pc:docMk/>
            <pc:sldMk cId="1404710656" sldId="292"/>
            <ac:spMk id="2" creationId="{2ADD4391-1556-55D9-30AA-09B6D290E421}"/>
          </ac:spMkLst>
        </pc:spChg>
        <pc:spChg chg="mod">
          <ac:chgData name="Marjaana Ylönen" userId="5b08b543-b76a-4690-987f-0d1d8e0d46da" providerId="ADAL" clId="{6240AA0D-EF51-4645-9517-B1035874AB33}" dt="2023-08-24T14:12:46.494" v="352" actId="27636"/>
          <ac:spMkLst>
            <pc:docMk/>
            <pc:sldMk cId="1404710656" sldId="292"/>
            <ac:spMk id="3" creationId="{F8AF27CF-697A-AB6B-AAB1-773F1EEFB764}"/>
          </ac:spMkLst>
        </pc:spChg>
      </pc:sldChg>
      <pc:sldChg chg="modSp add mod">
        <pc:chgData name="Marjaana Ylönen" userId="5b08b543-b76a-4690-987f-0d1d8e0d46da" providerId="ADAL" clId="{6240AA0D-EF51-4645-9517-B1035874AB33}" dt="2023-08-24T14:00:16.727" v="300" actId="5793"/>
        <pc:sldMkLst>
          <pc:docMk/>
          <pc:sldMk cId="2548883282" sldId="356"/>
        </pc:sldMkLst>
        <pc:spChg chg="mod">
          <ac:chgData name="Marjaana Ylönen" userId="5b08b543-b76a-4690-987f-0d1d8e0d46da" providerId="ADAL" clId="{6240AA0D-EF51-4645-9517-B1035874AB33}" dt="2023-08-24T14:00:16.727" v="300" actId="5793"/>
          <ac:spMkLst>
            <pc:docMk/>
            <pc:sldMk cId="2548883282" sldId="356"/>
            <ac:spMk id="3" creationId="{A6D95319-F06B-E404-77A6-6D6A9B5E1628}"/>
          </ac:spMkLst>
        </pc:spChg>
      </pc:sldChg>
      <pc:sldChg chg="add del">
        <pc:chgData name="Marjaana Ylönen" userId="5b08b543-b76a-4690-987f-0d1d8e0d46da" providerId="ADAL" clId="{6240AA0D-EF51-4645-9517-B1035874AB33}" dt="2023-08-24T14:00:28.594" v="301" actId="47"/>
        <pc:sldMkLst>
          <pc:docMk/>
          <pc:sldMk cId="2661174124" sldId="357"/>
        </pc:sldMkLst>
      </pc:sldChg>
      <pc:sldChg chg="add del">
        <pc:chgData name="Marjaana Ylönen" userId="5b08b543-b76a-4690-987f-0d1d8e0d46da" providerId="ADAL" clId="{6240AA0D-EF51-4645-9517-B1035874AB33}" dt="2023-08-24T14:00:36.501" v="302" actId="47"/>
        <pc:sldMkLst>
          <pc:docMk/>
          <pc:sldMk cId="2936432686" sldId="358"/>
        </pc:sldMkLst>
      </pc:sldChg>
      <pc:sldChg chg="add ord">
        <pc:chgData name="Marjaana Ylönen" userId="5b08b543-b76a-4690-987f-0d1d8e0d46da" providerId="ADAL" clId="{6240AA0D-EF51-4645-9517-B1035874AB33}" dt="2023-08-24T14:07:31.130" v="323"/>
        <pc:sldMkLst>
          <pc:docMk/>
          <pc:sldMk cId="576644469" sldId="377"/>
        </pc:sldMkLst>
      </pc:sldChg>
      <pc:sldChg chg="add ord">
        <pc:chgData name="Marjaana Ylönen" userId="5b08b543-b76a-4690-987f-0d1d8e0d46da" providerId="ADAL" clId="{6240AA0D-EF51-4645-9517-B1035874AB33}" dt="2023-08-24T14:07:11.087" v="321"/>
        <pc:sldMkLst>
          <pc:docMk/>
          <pc:sldMk cId="548552600" sldId="380"/>
        </pc:sldMkLst>
      </pc:sldChg>
      <pc:sldChg chg="add">
        <pc:chgData name="Marjaana Ylönen" userId="5b08b543-b76a-4690-987f-0d1d8e0d46da" providerId="ADAL" clId="{6240AA0D-EF51-4645-9517-B1035874AB33}" dt="2023-08-24T14:03:00.520" v="305"/>
        <pc:sldMkLst>
          <pc:docMk/>
          <pc:sldMk cId="0" sldId="381"/>
        </pc:sldMkLst>
      </pc:sldChg>
      <pc:sldChg chg="modSp add mod">
        <pc:chgData name="Marjaana Ylönen" userId="5b08b543-b76a-4690-987f-0d1d8e0d46da" providerId="ADAL" clId="{6240AA0D-EF51-4645-9517-B1035874AB33}" dt="2023-08-24T14:15:54.672" v="366" actId="27636"/>
        <pc:sldMkLst>
          <pc:docMk/>
          <pc:sldMk cId="1034878879" sldId="382"/>
        </pc:sldMkLst>
        <pc:spChg chg="mod">
          <ac:chgData name="Marjaana Ylönen" userId="5b08b543-b76a-4690-987f-0d1d8e0d46da" providerId="ADAL" clId="{6240AA0D-EF51-4645-9517-B1035874AB33}" dt="2023-08-24T14:15:54.672" v="366" actId="27636"/>
          <ac:spMkLst>
            <pc:docMk/>
            <pc:sldMk cId="1034878879" sldId="382"/>
            <ac:spMk id="3" creationId="{F8AF27CF-697A-AB6B-AAB1-773F1EEFB764}"/>
          </ac:spMkLst>
        </pc:spChg>
      </pc:sldChg>
      <pc:sldChg chg="addSp modSp new del">
        <pc:chgData name="Marjaana Ylönen" userId="5b08b543-b76a-4690-987f-0d1d8e0d46da" providerId="ADAL" clId="{6240AA0D-EF51-4645-9517-B1035874AB33}" dt="2023-08-24T14:05:50.269" v="312" actId="47"/>
        <pc:sldMkLst>
          <pc:docMk/>
          <pc:sldMk cId="1753356764" sldId="382"/>
        </pc:sldMkLst>
        <pc:picChg chg="add mod">
          <ac:chgData name="Marjaana Ylönen" userId="5b08b543-b76a-4690-987f-0d1d8e0d46da" providerId="ADAL" clId="{6240AA0D-EF51-4645-9517-B1035874AB33}" dt="2023-08-24T14:05:01.176" v="311"/>
          <ac:picMkLst>
            <pc:docMk/>
            <pc:sldMk cId="1753356764" sldId="382"/>
            <ac:picMk id="4" creationId="{1325A4EA-493E-BDD8-2B55-99A807F41915}"/>
          </ac:picMkLst>
        </pc:picChg>
      </pc:sldChg>
      <pc:sldChg chg="addSp delSp modSp add del mod">
        <pc:chgData name="Marjaana Ylönen" userId="5b08b543-b76a-4690-987f-0d1d8e0d46da" providerId="ADAL" clId="{6240AA0D-EF51-4645-9517-B1035874AB33}" dt="2023-08-24T14:14:50.322" v="361" actId="47"/>
        <pc:sldMkLst>
          <pc:docMk/>
          <pc:sldMk cId="3509329197" sldId="382"/>
        </pc:sldMkLst>
        <pc:spChg chg="mod">
          <ac:chgData name="Marjaana Ylönen" userId="5b08b543-b76a-4690-987f-0d1d8e0d46da" providerId="ADAL" clId="{6240AA0D-EF51-4645-9517-B1035874AB33}" dt="2023-08-24T14:14:32.282" v="360" actId="27636"/>
          <ac:spMkLst>
            <pc:docMk/>
            <pc:sldMk cId="3509329197" sldId="382"/>
            <ac:spMk id="2" creationId="{2ADD4391-1556-55D9-30AA-09B6D290E421}"/>
          </ac:spMkLst>
        </pc:spChg>
        <pc:spChg chg="mod">
          <ac:chgData name="Marjaana Ylönen" userId="5b08b543-b76a-4690-987f-0d1d8e0d46da" providerId="ADAL" clId="{6240AA0D-EF51-4645-9517-B1035874AB33}" dt="2023-08-24T14:14:32.280" v="359" actId="27636"/>
          <ac:spMkLst>
            <pc:docMk/>
            <pc:sldMk cId="3509329197" sldId="382"/>
            <ac:spMk id="3" creationId="{F8AF27CF-697A-AB6B-AAB1-773F1EEFB764}"/>
          </ac:spMkLst>
        </pc:spChg>
        <pc:spChg chg="add del mod">
          <ac:chgData name="Marjaana Ylönen" userId="5b08b543-b76a-4690-987f-0d1d8e0d46da" providerId="ADAL" clId="{6240AA0D-EF51-4645-9517-B1035874AB33}" dt="2023-08-24T14:14:32.191" v="357"/>
          <ac:spMkLst>
            <pc:docMk/>
            <pc:sldMk cId="3509329197" sldId="382"/>
            <ac:spMk id="4" creationId="{47BA9149-C92B-EE99-FDC1-778FEF281B56}"/>
          </ac:spMkLst>
        </pc:spChg>
        <pc:spChg chg="add del mod">
          <ac:chgData name="Marjaana Ylönen" userId="5b08b543-b76a-4690-987f-0d1d8e0d46da" providerId="ADAL" clId="{6240AA0D-EF51-4645-9517-B1035874AB33}" dt="2023-08-24T14:14:32.191" v="357"/>
          <ac:spMkLst>
            <pc:docMk/>
            <pc:sldMk cId="3509329197" sldId="382"/>
            <ac:spMk id="7" creationId="{02616591-31F2-A89C-8DF7-6D9945AEA23C}"/>
          </ac:spMkLst>
        </pc:spChg>
        <pc:spChg chg="add mod">
          <ac:chgData name="Marjaana Ylönen" userId="5b08b543-b76a-4690-987f-0d1d8e0d46da" providerId="ADAL" clId="{6240AA0D-EF51-4645-9517-B1035874AB33}" dt="2023-08-24T14:14:32.280" v="358" actId="27636"/>
          <ac:spMkLst>
            <pc:docMk/>
            <pc:sldMk cId="3509329197" sldId="382"/>
            <ac:spMk id="8" creationId="{C070C255-57BD-794A-CFE8-F685756C9133}"/>
          </ac:spMkLst>
        </pc:spChg>
      </pc:sldChg>
      <pc:sldMasterChg chg="add addSldLayout">
        <pc:chgData name="Marjaana Ylönen" userId="5b08b543-b76a-4690-987f-0d1d8e0d46da" providerId="ADAL" clId="{6240AA0D-EF51-4645-9517-B1035874AB33}" dt="2023-08-24T14:15:27.579" v="362" actId="27028"/>
        <pc:sldMasterMkLst>
          <pc:docMk/>
          <pc:sldMasterMk cId="1565301513" sldId="2147483648"/>
        </pc:sldMasterMkLst>
        <pc:sldLayoutChg chg="add">
          <pc:chgData name="Marjaana Ylönen" userId="5b08b543-b76a-4690-987f-0d1d8e0d46da" providerId="ADAL" clId="{6240AA0D-EF51-4645-9517-B1035874AB33}" dt="2023-08-24T14:15:27.579" v="362" actId="27028"/>
          <pc:sldLayoutMkLst>
            <pc:docMk/>
            <pc:sldMasterMk cId="1565301513" sldId="2147483648"/>
            <pc:sldLayoutMk cId="2779671207" sldId="2147483652"/>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a:extLst>
              <a:ext uri="{FF2B5EF4-FFF2-40B4-BE49-F238E27FC236}">
                <a16:creationId xmlns:a16="http://schemas.microsoft.com/office/drawing/2014/main" id="{B84F4D4F-0CED-477B-9D54-0ACE89FD300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a:extLst>
              <a:ext uri="{FF2B5EF4-FFF2-40B4-BE49-F238E27FC236}">
                <a16:creationId xmlns:a16="http://schemas.microsoft.com/office/drawing/2014/main" id="{D325C9CD-B0EA-4141-A026-9B997854F84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305C841-EA7E-42C5-9523-EF8112895EA1}" type="datetime1">
              <a:rPr lang="fi-FI" smtClean="0"/>
              <a:t>30.8.2023</a:t>
            </a:fld>
            <a:endParaRPr lang="fi-FI"/>
          </a:p>
        </p:txBody>
      </p:sp>
      <p:sp>
        <p:nvSpPr>
          <p:cNvPr id="4" name="Alatunnisteen paikkamerkki 3">
            <a:extLst>
              <a:ext uri="{FF2B5EF4-FFF2-40B4-BE49-F238E27FC236}">
                <a16:creationId xmlns:a16="http://schemas.microsoft.com/office/drawing/2014/main" id="{69F561AE-B4ED-4105-BDB6-4AA4ECAA880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5" name="Dian numeron paikkamerkki 4">
            <a:extLst>
              <a:ext uri="{FF2B5EF4-FFF2-40B4-BE49-F238E27FC236}">
                <a16:creationId xmlns:a16="http://schemas.microsoft.com/office/drawing/2014/main" id="{88056F95-F785-4B07-B83D-7BA229F399F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8A0B95F-5626-4531-B0E3-9AF20FAC55CE}" type="slidenum">
              <a:rPr lang="fi-FI" smtClean="0"/>
              <a:t>‹#›</a:t>
            </a:fld>
            <a:endParaRPr lang="fi-FI"/>
          </a:p>
        </p:txBody>
      </p:sp>
    </p:spTree>
    <p:extLst>
      <p:ext uri="{BB962C8B-B14F-4D97-AF65-F5344CB8AC3E}">
        <p14:creationId xmlns:p14="http://schemas.microsoft.com/office/powerpoint/2010/main" val="289173375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noProof="0"/>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FF0262-ADEE-4941-A5B1-8763C1B3AAF9}" type="datetime1">
              <a:rPr lang="fi-FI" smtClean="0"/>
              <a:pPr/>
              <a:t>30.8.2023</a:t>
            </a:fld>
            <a:endParaRPr lang="fi-FI" dirty="0"/>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noProof="0"/>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noProof="0"/>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232B71-0F2D-440F-B770-C59C6E845775}" type="slidenum">
              <a:rPr lang="fi-FI" noProof="0" smtClean="0"/>
              <a:t>‹#›</a:t>
            </a:fld>
            <a:endParaRPr lang="fi-FI" noProof="0"/>
          </a:p>
        </p:txBody>
      </p:sp>
    </p:spTree>
    <p:extLst>
      <p:ext uri="{BB962C8B-B14F-4D97-AF65-F5344CB8AC3E}">
        <p14:creationId xmlns:p14="http://schemas.microsoft.com/office/powerpoint/2010/main" val="375982148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9232B71-0F2D-440F-B770-C59C6E845775}" type="slidenum">
              <a:rPr lang="fi-FI" smtClean="0"/>
              <a:t>1</a:t>
            </a:fld>
            <a:endParaRPr lang="fi-FI"/>
          </a:p>
        </p:txBody>
      </p:sp>
    </p:spTree>
    <p:extLst>
      <p:ext uri="{BB962C8B-B14F-4D97-AF65-F5344CB8AC3E}">
        <p14:creationId xmlns:p14="http://schemas.microsoft.com/office/powerpoint/2010/main" val="6353994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Otsikkodia">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fi-FI"/>
              <a:t>Muokkaa ots. perustyyl. napsautt.</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pPr rtl="0"/>
            <a:fld id="{59056495-0B01-4A4D-B97A-26BCD4DB1B53}" type="datetime1">
              <a:rPr lang="fi-FI" noProof="0" smtClean="0"/>
              <a:t>30.8.2023</a:t>
            </a:fld>
            <a:endParaRPr lang="fi-FI" noProof="0"/>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pPr rtl="0"/>
            <a:endParaRPr lang="fi-FI" noProof="0"/>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pPr rtl="0"/>
            <a:fld id="{4FAB73BC-B049-4115-A692-8D63A059BFB8}" type="slidenum">
              <a:rPr lang="fi-FI" noProof="0" smtClean="0"/>
              <a:pPr/>
              <a:t>‹#›</a:t>
            </a:fld>
            <a:endParaRPr lang="fi-FI" noProof="0"/>
          </a:p>
        </p:txBody>
      </p:sp>
    </p:spTree>
    <p:extLst>
      <p:ext uri="{BB962C8B-B14F-4D97-AF65-F5344CB8AC3E}">
        <p14:creationId xmlns:p14="http://schemas.microsoft.com/office/powerpoint/2010/main" val="626428992"/>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Vertical Text Placeholder 2"/>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pPr rtl="0"/>
            <a:fld id="{988AFCE1-F931-4684-9D5E-292B43C1F9C8}" type="datetime1">
              <a:rPr lang="fi-FI" noProof="0" smtClean="0"/>
              <a:t>30.8.2023</a:t>
            </a:fld>
            <a:endParaRPr lang="fi-FI" noProof="0" dirty="0"/>
          </a:p>
        </p:txBody>
      </p:sp>
      <p:sp>
        <p:nvSpPr>
          <p:cNvPr id="5" name="Footer Placeholder 4"/>
          <p:cNvSpPr>
            <a:spLocks noGrp="1"/>
          </p:cNvSpPr>
          <p:nvPr>
            <p:ph type="ftr" sz="quarter" idx="11"/>
          </p:nvPr>
        </p:nvSpPr>
        <p:spPr/>
        <p:txBody>
          <a:bodyPr/>
          <a:lstStyle/>
          <a:p>
            <a:pPr rtl="0"/>
            <a:endParaRPr lang="fi-FI" noProof="0"/>
          </a:p>
        </p:txBody>
      </p:sp>
      <p:sp>
        <p:nvSpPr>
          <p:cNvPr id="6" name="Slide Number Placeholder 5"/>
          <p:cNvSpPr>
            <a:spLocks noGrp="1"/>
          </p:cNvSpPr>
          <p:nvPr>
            <p:ph type="sldNum" sz="quarter" idx="12"/>
          </p:nvPr>
        </p:nvSpPr>
        <p:spPr/>
        <p:txBody>
          <a:bodyPr/>
          <a:lstStyle/>
          <a:p>
            <a:pPr rtl="0"/>
            <a:fld id="{4FAB73BC-B049-4115-A692-8D63A059BFB8}" type="slidenum">
              <a:rPr lang="fi-FI" noProof="0" smtClean="0"/>
              <a:pPr/>
              <a:t>‹#›</a:t>
            </a:fld>
            <a:endParaRPr lang="fi-FI" noProof="0"/>
          </a:p>
        </p:txBody>
      </p:sp>
    </p:spTree>
    <p:extLst>
      <p:ext uri="{BB962C8B-B14F-4D97-AF65-F5344CB8AC3E}">
        <p14:creationId xmlns:p14="http://schemas.microsoft.com/office/powerpoint/2010/main" val="3997901486"/>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fi-FI"/>
              <a:t>Muokkaa ots. perustyyl. napsautt.</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pPr rtl="0"/>
            <a:fld id="{988AFCE1-F931-4684-9D5E-292B43C1F9C8}" type="datetime1">
              <a:rPr lang="fi-FI" noProof="0" smtClean="0"/>
              <a:t>30.8.2023</a:t>
            </a:fld>
            <a:endParaRPr lang="fi-FI" noProof="0" dirty="0"/>
          </a:p>
        </p:txBody>
      </p:sp>
      <p:sp>
        <p:nvSpPr>
          <p:cNvPr id="5" name="Footer Placeholder 4"/>
          <p:cNvSpPr>
            <a:spLocks noGrp="1"/>
          </p:cNvSpPr>
          <p:nvPr>
            <p:ph type="ftr" sz="quarter" idx="11"/>
          </p:nvPr>
        </p:nvSpPr>
        <p:spPr/>
        <p:txBody>
          <a:bodyPr/>
          <a:lstStyle/>
          <a:p>
            <a:pPr rtl="0"/>
            <a:endParaRPr lang="fi-FI" noProof="0"/>
          </a:p>
        </p:txBody>
      </p:sp>
      <p:sp>
        <p:nvSpPr>
          <p:cNvPr id="6" name="Slide Number Placeholder 5"/>
          <p:cNvSpPr>
            <a:spLocks noGrp="1"/>
          </p:cNvSpPr>
          <p:nvPr>
            <p:ph type="sldNum" sz="quarter" idx="12"/>
          </p:nvPr>
        </p:nvSpPr>
        <p:spPr/>
        <p:txBody>
          <a:bodyPr/>
          <a:lstStyle/>
          <a:p>
            <a:pPr rtl="0"/>
            <a:fld id="{4FAB73BC-B049-4115-A692-8D63A059BFB8}" type="slidenum">
              <a:rPr lang="fi-FI" noProof="0" smtClean="0"/>
              <a:pPr/>
              <a:t>‹#›</a:t>
            </a:fld>
            <a:endParaRPr lang="fi-FI" noProof="0"/>
          </a:p>
        </p:txBody>
      </p:sp>
    </p:spTree>
    <p:extLst>
      <p:ext uri="{BB962C8B-B14F-4D97-AF65-F5344CB8AC3E}">
        <p14:creationId xmlns:p14="http://schemas.microsoft.com/office/powerpoint/2010/main" val="605081307"/>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Otsikko + teksti">
    <p:bg>
      <p:bgPr>
        <a:solidFill>
          <a:schemeClr val="bg1"/>
        </a:solidFill>
        <a:effectLst/>
      </p:bgPr>
    </p:bg>
    <p:spTree>
      <p:nvGrpSpPr>
        <p:cNvPr id="1" name=""/>
        <p:cNvGrpSpPr/>
        <p:nvPr/>
      </p:nvGrpSpPr>
      <p:grpSpPr>
        <a:xfrm>
          <a:off x="0" y="0"/>
          <a:ext cx="0" cy="0"/>
          <a:chOff x="0" y="0"/>
          <a:chExt cx="0" cy="0"/>
        </a:xfrm>
      </p:grpSpPr>
      <p:sp>
        <p:nvSpPr>
          <p:cNvPr id="5" name="Title Placeholder 1"/>
          <p:cNvSpPr>
            <a:spLocks noGrp="1"/>
          </p:cNvSpPr>
          <p:nvPr>
            <p:ph type="title" hasCustomPrompt="1"/>
          </p:nvPr>
        </p:nvSpPr>
        <p:spPr>
          <a:xfrm>
            <a:off x="904424" y="746064"/>
            <a:ext cx="10435091" cy="715331"/>
          </a:xfrm>
          <a:prstGeom prst="rect">
            <a:avLst/>
          </a:prstGeom>
        </p:spPr>
        <p:txBody>
          <a:bodyPr vert="horz" lIns="0" tIns="0" rIns="0" bIns="0" rtlCol="0" anchor="ctr" anchorCtr="0">
            <a:noAutofit/>
          </a:bodyPr>
          <a:lstStyle>
            <a:lvl1pPr>
              <a:lnSpc>
                <a:spcPct val="85000"/>
              </a:lnSpc>
              <a:defRPr sz="4800">
                <a:solidFill>
                  <a:schemeClr val="tx2"/>
                </a:solidFill>
              </a:defRPr>
            </a:lvl1pPr>
          </a:lstStyle>
          <a:p>
            <a:r>
              <a:rPr lang="fi-FI" dirty="0"/>
              <a:t>Muokkaa otsikkoa napsauttamalla</a:t>
            </a:r>
            <a:endParaRPr lang="en-US" dirty="0"/>
          </a:p>
        </p:txBody>
      </p:sp>
      <p:sp>
        <p:nvSpPr>
          <p:cNvPr id="4" name="Text Placeholder 2"/>
          <p:cNvSpPr>
            <a:spLocks noGrp="1"/>
          </p:cNvSpPr>
          <p:nvPr>
            <p:ph type="body" idx="1" hasCustomPrompt="1"/>
          </p:nvPr>
        </p:nvSpPr>
        <p:spPr>
          <a:xfrm>
            <a:off x="904423" y="1677090"/>
            <a:ext cx="10435092" cy="4217885"/>
          </a:xfrm>
          <a:prstGeom prst="rect">
            <a:avLst/>
          </a:prstGeom>
        </p:spPr>
        <p:txBody>
          <a:bodyPr vert="horz" lIns="0" tIns="45720" rIns="0" bIns="45720" rtlCol="0">
            <a:noAutofit/>
          </a:bodyPr>
          <a:lstStyle>
            <a:lvl1pPr marL="239178" indent="-239178">
              <a:lnSpc>
                <a:spcPct val="107000"/>
              </a:lnSpc>
              <a:spcAft>
                <a:spcPts val="1067"/>
              </a:spcAft>
              <a:buFont typeface="Arial"/>
              <a:buChar char="•"/>
              <a:defRPr sz="2400"/>
            </a:lvl1pPr>
            <a:lvl2pPr marL="719982" indent="-239994">
              <a:lnSpc>
                <a:spcPct val="107000"/>
              </a:lnSpc>
              <a:spcAft>
                <a:spcPts val="1067"/>
              </a:spcAft>
              <a:buFont typeface="Lucida Grande"/>
              <a:buChar char="–"/>
              <a:defRPr sz="2000"/>
            </a:lvl2pPr>
            <a:lvl3pPr marL="1199970" indent="-239994">
              <a:lnSpc>
                <a:spcPct val="107000"/>
              </a:lnSpc>
              <a:spcAft>
                <a:spcPts val="1067"/>
              </a:spcAft>
              <a:buSzPct val="60000"/>
              <a:buFont typeface="Courier New"/>
              <a:buChar char="o"/>
              <a:defRPr sz="1600"/>
            </a:lvl3pPr>
            <a:lvl4pPr marL="1679958" indent="-239994">
              <a:lnSpc>
                <a:spcPct val="107000"/>
              </a:lnSpc>
              <a:spcAft>
                <a:spcPts val="1067"/>
              </a:spcAft>
              <a:buSzPct val="100000"/>
              <a:buFont typeface="Lucida Grande"/>
              <a:buChar char="–"/>
              <a:defRPr sz="1600"/>
            </a:lvl4pPr>
            <a:lvl5pPr marL="2159946">
              <a:lnSpc>
                <a:spcPct val="107000"/>
              </a:lnSpc>
              <a:spcAft>
                <a:spcPts val="1067"/>
              </a:spcAft>
              <a:defRPr sz="1333"/>
            </a:lvl5pPr>
          </a:lstStyle>
          <a:p>
            <a:pPr lvl="0"/>
            <a:r>
              <a:rPr lang="fi-FI" dirty="0"/>
              <a:t>Muokkaa tekstiä napsauttamalla. Voit siirtää tekstilaatikoita ylemmäs tai alemmas otsikon pituuden ja sisältötekstin määrän mukaan. </a:t>
            </a:r>
          </a:p>
          <a:p>
            <a:pPr lvl="1"/>
            <a:r>
              <a:rPr lang="fi-FI" dirty="0"/>
              <a:t>toinen taso</a:t>
            </a:r>
          </a:p>
          <a:p>
            <a:pPr lvl="2"/>
            <a:r>
              <a:rPr lang="fi-FI" dirty="0"/>
              <a:t>kolmas taso</a:t>
            </a:r>
          </a:p>
          <a:p>
            <a:pPr lvl="3"/>
            <a:r>
              <a:rPr lang="fi-FI" dirty="0"/>
              <a:t>neljäs taso</a:t>
            </a:r>
          </a:p>
          <a:p>
            <a:pPr lvl="4"/>
            <a:r>
              <a:rPr lang="fi-FI" dirty="0"/>
              <a:t>viides taso</a:t>
            </a:r>
            <a:endParaRPr lang="en-US" dirty="0"/>
          </a:p>
        </p:txBody>
      </p:sp>
      <p:pic>
        <p:nvPicPr>
          <p:cNvPr id="6" name="Picture 6">
            <a:extLst>
              <a:ext uri="{FF2B5EF4-FFF2-40B4-BE49-F238E27FC236}">
                <a16:creationId xmlns:a16="http://schemas.microsoft.com/office/drawing/2014/main" id="{521A838D-1252-4382-B14F-424E055BE4F1}"/>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2739"/>
          <a:stretch/>
        </p:blipFill>
        <p:spPr>
          <a:xfrm>
            <a:off x="342285" y="5894975"/>
            <a:ext cx="508503" cy="713620"/>
          </a:xfrm>
          <a:prstGeom prst="rect">
            <a:avLst/>
          </a:prstGeom>
        </p:spPr>
      </p:pic>
    </p:spTree>
    <p:extLst>
      <p:ext uri="{BB962C8B-B14F-4D97-AF65-F5344CB8AC3E}">
        <p14:creationId xmlns:p14="http://schemas.microsoft.com/office/powerpoint/2010/main" val="14966653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Otsikko + teksti + kuva">
    <p:bg>
      <p:bgPr>
        <a:solidFill>
          <a:schemeClr val="bg1"/>
        </a:solidFill>
        <a:effectLst/>
      </p:bgPr>
    </p:bg>
    <p:spTree>
      <p:nvGrpSpPr>
        <p:cNvPr id="1" name=""/>
        <p:cNvGrpSpPr/>
        <p:nvPr/>
      </p:nvGrpSpPr>
      <p:grpSpPr>
        <a:xfrm>
          <a:off x="0" y="0"/>
          <a:ext cx="0" cy="0"/>
          <a:chOff x="0" y="0"/>
          <a:chExt cx="0" cy="0"/>
        </a:xfrm>
      </p:grpSpPr>
      <p:sp>
        <p:nvSpPr>
          <p:cNvPr id="13" name="Title Placeholder 1"/>
          <p:cNvSpPr>
            <a:spLocks noGrp="1"/>
          </p:cNvSpPr>
          <p:nvPr>
            <p:ph type="title" hasCustomPrompt="1"/>
          </p:nvPr>
        </p:nvSpPr>
        <p:spPr>
          <a:xfrm>
            <a:off x="872755" y="714560"/>
            <a:ext cx="5714699" cy="1443296"/>
          </a:xfrm>
          <a:prstGeom prst="rect">
            <a:avLst/>
          </a:prstGeom>
        </p:spPr>
        <p:txBody>
          <a:bodyPr vert="horz" lIns="0" tIns="0" rIns="0" bIns="0" rtlCol="0" anchor="b" anchorCtr="0">
            <a:noAutofit/>
          </a:bodyPr>
          <a:lstStyle>
            <a:lvl1pPr>
              <a:lnSpc>
                <a:spcPct val="85000"/>
              </a:lnSpc>
              <a:defRPr sz="4800">
                <a:solidFill>
                  <a:schemeClr val="tx2"/>
                </a:solidFill>
              </a:defRPr>
            </a:lvl1pPr>
          </a:lstStyle>
          <a:p>
            <a:r>
              <a:rPr lang="fi-FI" dirty="0"/>
              <a:t>Muokkaa otsikkoa napsauttamalla</a:t>
            </a:r>
            <a:endParaRPr lang="en-US" dirty="0"/>
          </a:p>
        </p:txBody>
      </p:sp>
      <p:sp>
        <p:nvSpPr>
          <p:cNvPr id="10" name="Text Placeholder 9">
            <a:extLst>
              <a:ext uri="{FF2B5EF4-FFF2-40B4-BE49-F238E27FC236}">
                <a16:creationId xmlns:a16="http://schemas.microsoft.com/office/drawing/2014/main" id="{56F31A14-407D-4A10-A184-2212C79BACC1}"/>
              </a:ext>
            </a:extLst>
          </p:cNvPr>
          <p:cNvSpPr>
            <a:spLocks noGrp="1"/>
          </p:cNvSpPr>
          <p:nvPr>
            <p:ph type="body" sz="quarter" idx="12" hasCustomPrompt="1"/>
          </p:nvPr>
        </p:nvSpPr>
        <p:spPr>
          <a:xfrm>
            <a:off x="872754" y="2331307"/>
            <a:ext cx="5714700" cy="3479115"/>
          </a:xfrm>
          <a:noFill/>
        </p:spPr>
        <p:txBody>
          <a:bodyPr lIns="0" tIns="0" rIns="0" bIns="0">
            <a:noAutofit/>
          </a:bodyPr>
          <a:lstStyle>
            <a:lvl1pPr marL="239994" indent="-239994">
              <a:lnSpc>
                <a:spcPct val="107000"/>
              </a:lnSpc>
              <a:spcAft>
                <a:spcPts val="800"/>
              </a:spcAft>
              <a:buFont typeface="Arial" panose="020B0604020202020204" pitchFamily="34" charset="0"/>
              <a:buChar char="•"/>
              <a:defRPr sz="2133" baseline="0">
                <a:solidFill>
                  <a:schemeClr val="tx1"/>
                </a:solidFill>
              </a:defRPr>
            </a:lvl1pPr>
            <a:lvl2pPr marL="719982" indent="-239994">
              <a:lnSpc>
                <a:spcPct val="107000"/>
              </a:lnSpc>
              <a:spcAft>
                <a:spcPts val="800"/>
              </a:spcAft>
              <a:buFont typeface="Arial" panose="020B0604020202020204" pitchFamily="34" charset="0"/>
              <a:buChar char="–"/>
              <a:defRPr sz="1867" baseline="0">
                <a:solidFill>
                  <a:schemeClr val="tx1"/>
                </a:solidFill>
              </a:defRPr>
            </a:lvl2pPr>
            <a:lvl3pPr marL="479988" indent="-239994">
              <a:lnSpc>
                <a:spcPts val="2933"/>
              </a:lnSpc>
              <a:buSzPct val="90000"/>
              <a:buFont typeface="Lucida Grande"/>
              <a:buChar char="-"/>
              <a:defRPr sz="2400" baseline="0"/>
            </a:lvl3pPr>
            <a:lvl4pPr>
              <a:lnSpc>
                <a:spcPts val="2533"/>
              </a:lnSpc>
              <a:defRPr sz="2133"/>
            </a:lvl4pPr>
            <a:lvl5pPr>
              <a:lnSpc>
                <a:spcPts val="2533"/>
              </a:lnSpc>
              <a:defRPr sz="2133"/>
            </a:lvl5pPr>
          </a:lstStyle>
          <a:p>
            <a:pPr lvl="0"/>
            <a:r>
              <a:rPr lang="fi-FI" dirty="0"/>
              <a:t>Muokkaa tekstiä napsauttamalla. Voit siirtää tekstilaatikoita ylemmäs tai alemmas otsikon pituuden ja sisältötekstin määrän mukaan.</a:t>
            </a:r>
          </a:p>
          <a:p>
            <a:pPr lvl="1"/>
            <a:r>
              <a:rPr lang="fi-FI" dirty="0"/>
              <a:t>Toinen taso</a:t>
            </a:r>
          </a:p>
        </p:txBody>
      </p:sp>
      <p:sp>
        <p:nvSpPr>
          <p:cNvPr id="6" name="Kuvan paikkamerkki 2">
            <a:extLst>
              <a:ext uri="{FF2B5EF4-FFF2-40B4-BE49-F238E27FC236}">
                <a16:creationId xmlns:a16="http://schemas.microsoft.com/office/drawing/2014/main" id="{94FC3E8E-0DC2-45F2-96A6-E8B0DA7542AB}"/>
              </a:ext>
            </a:extLst>
          </p:cNvPr>
          <p:cNvSpPr>
            <a:spLocks noGrp="1"/>
          </p:cNvSpPr>
          <p:nvPr>
            <p:ph type="pic" sz="quarter" idx="13" hasCustomPrompt="1"/>
          </p:nvPr>
        </p:nvSpPr>
        <p:spPr>
          <a:xfrm>
            <a:off x="6952232" y="0"/>
            <a:ext cx="5239769" cy="6858000"/>
          </a:xfrm>
        </p:spPr>
        <p:txBody>
          <a:bodyPr lIns="216000" tIns="216000" rIns="180000">
            <a:normAutofit/>
          </a:bodyPr>
          <a:lstStyle>
            <a:lvl1pPr marL="0" marR="0" indent="0" algn="l" defTabSz="609585" rtl="0" eaLnBrk="1" fontAlgn="auto" latinLnBrk="0" hangingPunct="1">
              <a:lnSpc>
                <a:spcPct val="114000"/>
              </a:lnSpc>
              <a:spcBef>
                <a:spcPts val="0"/>
              </a:spcBef>
              <a:spcAft>
                <a:spcPts val="0"/>
              </a:spcAft>
              <a:buClrTx/>
              <a:buSzTx/>
              <a:buFont typeface="Arial"/>
              <a:buNone/>
              <a:tabLst/>
              <a:defRPr sz="1333"/>
            </a:lvl1pPr>
          </a:lstStyle>
          <a:p>
            <a:pPr marL="0" marR="0" lvl="0" indent="0" algn="l" defTabSz="609585" rtl="0" eaLnBrk="1" fontAlgn="auto" latinLnBrk="0" hangingPunct="1">
              <a:lnSpc>
                <a:spcPct val="114000"/>
              </a:lnSpc>
              <a:spcBef>
                <a:spcPts val="0"/>
              </a:spcBef>
              <a:spcAft>
                <a:spcPts val="0"/>
              </a:spcAft>
              <a:buClrTx/>
              <a:buSzTx/>
              <a:buFont typeface="Arial"/>
              <a:buNone/>
              <a:tabLst/>
              <a:defRPr/>
            </a:pPr>
            <a:r>
              <a:rPr lang="fi-FI" dirty="0"/>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dirty="0"/>
            </a:br>
            <a:br>
              <a:rPr lang="fi-FI" dirty="0"/>
            </a:br>
            <a:r>
              <a:rPr lang="fi-FI" dirty="0"/>
              <a:t>HUOM. Jos kokeilet useampaa kuin yhtä kuvavaihtoehtoa, diapohjaan määritetty lukujärjestys muuttuu. Tämä vaikuttaa </a:t>
            </a:r>
            <a:r>
              <a:rPr lang="fi-FI" b="0" i="0" dirty="0">
                <a:effectLst/>
                <a:latin typeface="Arial" panose="020B0604020202020204" pitchFamily="34" charset="0"/>
              </a:rPr>
              <a:t>ruudunlukijan käyttäjien mahdollisuuteen ymmärtää dian sisältöjä</a:t>
            </a:r>
            <a:r>
              <a:rPr lang="fi-FI" dirty="0"/>
              <a:t>. Palauta alkuperäinen lukujärjestys: </a:t>
            </a:r>
            <a:br>
              <a:rPr lang="fi-FI" dirty="0"/>
            </a:br>
            <a:r>
              <a:rPr lang="fi-FI" dirty="0"/>
              <a:t>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a:t>
            </a:r>
          </a:p>
        </p:txBody>
      </p:sp>
      <p:sp>
        <p:nvSpPr>
          <p:cNvPr id="8" name="Tekstin paikkamerkki 2">
            <a:extLst>
              <a:ext uri="{FF2B5EF4-FFF2-40B4-BE49-F238E27FC236}">
                <a16:creationId xmlns:a16="http://schemas.microsoft.com/office/drawing/2014/main" id="{5DBEC439-60DC-4E06-AF8F-66E0FE2BDB55}"/>
              </a:ext>
            </a:extLst>
          </p:cNvPr>
          <p:cNvSpPr>
            <a:spLocks noGrp="1"/>
          </p:cNvSpPr>
          <p:nvPr>
            <p:ph type="body" sz="quarter" idx="17" hasCustomPrompt="1"/>
          </p:nvPr>
        </p:nvSpPr>
        <p:spPr>
          <a:xfrm>
            <a:off x="10489756" y="6371282"/>
            <a:ext cx="1476215" cy="256852"/>
          </a:xfrm>
          <a:solidFill>
            <a:schemeClr val="tx1"/>
          </a:solidFill>
        </p:spPr>
        <p:txBody>
          <a:bodyPr wrap="none" lIns="61200" tIns="54000" rIns="72000" bIns="54000" anchor="ctr" anchorCtr="0">
            <a:spAutoFit/>
          </a:bodyPr>
          <a:lstStyle>
            <a:lvl1pPr marL="0" indent="0" algn="r">
              <a:lnSpc>
                <a:spcPct val="90000"/>
              </a:lnSpc>
              <a:spcAft>
                <a:spcPts val="0"/>
              </a:spcAft>
              <a:buNone/>
              <a:defRPr sz="1067">
                <a:solidFill>
                  <a:schemeClr val="bg1"/>
                </a:solidFill>
              </a:defRPr>
            </a:lvl1pPr>
          </a:lstStyle>
          <a:p>
            <a:pPr lvl="0"/>
            <a:r>
              <a:rPr lang="fi-FI" dirty="0"/>
              <a:t>Kuva: Kuvaajan nimi</a:t>
            </a:r>
          </a:p>
        </p:txBody>
      </p:sp>
      <p:pic>
        <p:nvPicPr>
          <p:cNvPr id="11" name="Picture 6">
            <a:extLst>
              <a:ext uri="{FF2B5EF4-FFF2-40B4-BE49-F238E27FC236}">
                <a16:creationId xmlns:a16="http://schemas.microsoft.com/office/drawing/2014/main" id="{370B1FCA-6282-417C-B11A-C5C7814FE890}"/>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2739"/>
          <a:stretch/>
        </p:blipFill>
        <p:spPr>
          <a:xfrm>
            <a:off x="342285" y="5894975"/>
            <a:ext cx="508503" cy="713620"/>
          </a:xfrm>
          <a:prstGeom prst="rect">
            <a:avLst/>
          </a:prstGeom>
        </p:spPr>
      </p:pic>
    </p:spTree>
    <p:extLst>
      <p:ext uri="{BB962C8B-B14F-4D97-AF65-F5344CB8AC3E}">
        <p14:creationId xmlns:p14="http://schemas.microsoft.com/office/powerpoint/2010/main" val="20739168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88943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E8E8551-283E-4161-A199-2027B7A85FC3}"/>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BEEC6B09-DC89-44A4-BE1A-983F0D93FA0B}"/>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2018D9C0-3FA7-4496-A6A5-09131433AA4E}"/>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C522F9E8-88EF-4E80-A522-A92E94E9500A}"/>
              </a:ext>
            </a:extLst>
          </p:cNvPr>
          <p:cNvSpPr>
            <a:spLocks noGrp="1"/>
          </p:cNvSpPr>
          <p:nvPr>
            <p:ph type="dt" sz="half" idx="10"/>
          </p:nvPr>
        </p:nvSpPr>
        <p:spPr/>
        <p:txBody>
          <a:bodyPr/>
          <a:lstStyle/>
          <a:p>
            <a:fld id="{98C23F7B-E56E-46CD-9032-8A0E1474AB1F}" type="datetimeFigureOut">
              <a:rPr lang="fi-FI" smtClean="0"/>
              <a:t>30.8.2023</a:t>
            </a:fld>
            <a:endParaRPr lang="fi-FI"/>
          </a:p>
        </p:txBody>
      </p:sp>
      <p:sp>
        <p:nvSpPr>
          <p:cNvPr id="6" name="Alatunnisteen paikkamerkki 5">
            <a:extLst>
              <a:ext uri="{FF2B5EF4-FFF2-40B4-BE49-F238E27FC236}">
                <a16:creationId xmlns:a16="http://schemas.microsoft.com/office/drawing/2014/main" id="{943BDFCA-9793-43E2-BAA3-949B8E6EBE96}"/>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4BE6E172-AAD6-4E6C-B858-822DE7297B6B}"/>
              </a:ext>
            </a:extLst>
          </p:cNvPr>
          <p:cNvSpPr>
            <a:spLocks noGrp="1"/>
          </p:cNvSpPr>
          <p:nvPr>
            <p:ph type="sldNum" sz="quarter" idx="12"/>
          </p:nvPr>
        </p:nvSpPr>
        <p:spPr/>
        <p:txBody>
          <a:bodyPr/>
          <a:lstStyle/>
          <a:p>
            <a:fld id="{B89C9E1A-2150-4D61-A077-77077617E7CF}" type="slidenum">
              <a:rPr lang="fi-FI" smtClean="0"/>
              <a:t>‹#›</a:t>
            </a:fld>
            <a:endParaRPr lang="fi-FI"/>
          </a:p>
        </p:txBody>
      </p:sp>
      <p:pic>
        <p:nvPicPr>
          <p:cNvPr id="8" name="Kuva 7">
            <a:extLst>
              <a:ext uri="{FF2B5EF4-FFF2-40B4-BE49-F238E27FC236}">
                <a16:creationId xmlns:a16="http://schemas.microsoft.com/office/drawing/2014/main" id="{64D4DB61-BA77-4E73-BD66-D6F93EADA94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56594" y="5919427"/>
            <a:ext cx="1954406" cy="694459"/>
          </a:xfrm>
          <a:prstGeom prst="rect">
            <a:avLst/>
          </a:prstGeom>
          <a:effectLst/>
        </p:spPr>
      </p:pic>
    </p:spTree>
    <p:extLst>
      <p:ext uri="{BB962C8B-B14F-4D97-AF65-F5344CB8AC3E}">
        <p14:creationId xmlns:p14="http://schemas.microsoft.com/office/powerpoint/2010/main" val="27796712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880E084-11AA-E923-C2AE-DB1B16564F10}"/>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2AF16C38-9EB3-A902-E122-E08848A20F25}"/>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09C0C5BF-789E-1354-0DF3-F365031FDB42}"/>
              </a:ext>
            </a:extLst>
          </p:cNvPr>
          <p:cNvSpPr>
            <a:spLocks noGrp="1"/>
          </p:cNvSpPr>
          <p:nvPr>
            <p:ph type="dt" sz="half" idx="10"/>
          </p:nvPr>
        </p:nvSpPr>
        <p:spPr/>
        <p:txBody>
          <a:bodyPr/>
          <a:lstStyle/>
          <a:p>
            <a:fld id="{ADD5C2DB-A4B6-4839-9F5D-13969E76D9C1}" type="datetimeFigureOut">
              <a:rPr lang="fi-FI" smtClean="0"/>
              <a:t>30.8.2023</a:t>
            </a:fld>
            <a:endParaRPr lang="fi-FI"/>
          </a:p>
        </p:txBody>
      </p:sp>
      <p:sp>
        <p:nvSpPr>
          <p:cNvPr id="5" name="Alatunnisteen paikkamerkki 4">
            <a:extLst>
              <a:ext uri="{FF2B5EF4-FFF2-40B4-BE49-F238E27FC236}">
                <a16:creationId xmlns:a16="http://schemas.microsoft.com/office/drawing/2014/main" id="{3E758E54-FC19-9E41-ED71-BF11B0316578}"/>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948B6A9F-59C4-233D-8407-124F9CD8A870}"/>
              </a:ext>
            </a:extLst>
          </p:cNvPr>
          <p:cNvSpPr>
            <a:spLocks noGrp="1"/>
          </p:cNvSpPr>
          <p:nvPr>
            <p:ph type="sldNum" sz="quarter" idx="12"/>
          </p:nvPr>
        </p:nvSpPr>
        <p:spPr/>
        <p:txBody>
          <a:bodyPr/>
          <a:lstStyle/>
          <a:p>
            <a:fld id="{BD698847-3A60-4947-AAC5-86ABBEE6986E}" type="slidenum">
              <a:rPr lang="fi-FI" smtClean="0"/>
              <a:t>‹#›</a:t>
            </a:fld>
            <a:endParaRPr lang="fi-FI"/>
          </a:p>
        </p:txBody>
      </p:sp>
    </p:spTree>
    <p:extLst>
      <p:ext uri="{BB962C8B-B14F-4D97-AF65-F5344CB8AC3E}">
        <p14:creationId xmlns:p14="http://schemas.microsoft.com/office/powerpoint/2010/main" val="19944635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Content Placeholder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7" name="Date Placeholder 6"/>
          <p:cNvSpPr>
            <a:spLocks noGrp="1"/>
          </p:cNvSpPr>
          <p:nvPr>
            <p:ph type="dt" sz="half" idx="10"/>
          </p:nvPr>
        </p:nvSpPr>
        <p:spPr/>
        <p:txBody>
          <a:bodyPr/>
          <a:lstStyle/>
          <a:p>
            <a:pPr rtl="0"/>
            <a:fld id="{736CEE27-F53B-4A7A-AFB2-79CADC69087C}" type="datetime1">
              <a:rPr lang="fi-FI" noProof="0" smtClean="0"/>
              <a:t>30.8.2023</a:t>
            </a:fld>
            <a:endParaRPr lang="fi-FI" noProof="0"/>
          </a:p>
        </p:txBody>
      </p:sp>
      <p:sp>
        <p:nvSpPr>
          <p:cNvPr id="8" name="Footer Placeholder 7"/>
          <p:cNvSpPr>
            <a:spLocks noGrp="1"/>
          </p:cNvSpPr>
          <p:nvPr>
            <p:ph type="ftr" sz="quarter" idx="11"/>
          </p:nvPr>
        </p:nvSpPr>
        <p:spPr/>
        <p:txBody>
          <a:bodyPr/>
          <a:lstStyle/>
          <a:p>
            <a:pPr rtl="0"/>
            <a:endParaRPr lang="fi-FI" noProof="0"/>
          </a:p>
        </p:txBody>
      </p:sp>
      <p:sp>
        <p:nvSpPr>
          <p:cNvPr id="9" name="Slide Number Placeholder 8"/>
          <p:cNvSpPr>
            <a:spLocks noGrp="1"/>
          </p:cNvSpPr>
          <p:nvPr>
            <p:ph type="sldNum" sz="quarter" idx="12"/>
          </p:nvPr>
        </p:nvSpPr>
        <p:spPr/>
        <p:txBody>
          <a:bodyPr/>
          <a:lstStyle/>
          <a:p>
            <a:pPr rtl="0"/>
            <a:fld id="{4FAB73BC-B049-4115-A692-8D63A059BFB8}" type="slidenum">
              <a:rPr lang="fi-FI" noProof="0" smtClean="0"/>
              <a:pPr/>
              <a:t>‹#›</a:t>
            </a:fld>
            <a:endParaRPr lang="fi-FI" noProof="0"/>
          </a:p>
        </p:txBody>
      </p:sp>
    </p:spTree>
    <p:extLst>
      <p:ext uri="{BB962C8B-B14F-4D97-AF65-F5344CB8AC3E}">
        <p14:creationId xmlns:p14="http://schemas.microsoft.com/office/powerpoint/2010/main" val="2742423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Osan ylätunniste">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fi-FI"/>
              <a:t>Muokkaa ots. perustyyl. napsautt.</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 napsauttamalla</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pPr rtl="0"/>
            <a:fld id="{8652DA38-3302-414B-8ACF-9D947F1B474C}" type="datetime1">
              <a:rPr lang="fi-FI" noProof="0" smtClean="0"/>
              <a:t>30.8.2023</a:t>
            </a:fld>
            <a:endParaRPr lang="fi-FI" noProof="0"/>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pPr rtl="0"/>
            <a:endParaRPr lang="fi-FI" noProof="0"/>
          </a:p>
        </p:txBody>
      </p:sp>
      <p:sp>
        <p:nvSpPr>
          <p:cNvPr id="6" name="Slide Number Placeholder 5"/>
          <p:cNvSpPr>
            <a:spLocks noGrp="1"/>
          </p:cNvSpPr>
          <p:nvPr>
            <p:ph type="sldNum" sz="quarter" idx="12"/>
          </p:nvPr>
        </p:nvSpPr>
        <p:spPr>
          <a:xfrm>
            <a:off x="8604504" y="5211060"/>
            <a:ext cx="2112264" cy="228600"/>
          </a:xfrm>
        </p:spPr>
        <p:txBody>
          <a:bodyPr/>
          <a:lstStyle/>
          <a:p>
            <a:pPr rtl="0"/>
            <a:fld id="{4FAB73BC-B049-4115-A692-8D63A059BFB8}" type="slidenum">
              <a:rPr lang="fi-FI" noProof="0" smtClean="0"/>
              <a:t>‹#›</a:t>
            </a:fld>
            <a:endParaRPr lang="fi-FI" noProof="0"/>
          </a:p>
        </p:txBody>
      </p:sp>
    </p:spTree>
    <p:extLst>
      <p:ext uri="{BB962C8B-B14F-4D97-AF65-F5344CB8AC3E}">
        <p14:creationId xmlns:p14="http://schemas.microsoft.com/office/powerpoint/2010/main" val="358120853"/>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i-FI"/>
              <a:t>Muokkaa ots. perustyyl. napsautt.</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Date Placeholder 4"/>
          <p:cNvSpPr>
            <a:spLocks noGrp="1"/>
          </p:cNvSpPr>
          <p:nvPr>
            <p:ph type="dt" sz="half" idx="10"/>
          </p:nvPr>
        </p:nvSpPr>
        <p:spPr/>
        <p:txBody>
          <a:bodyPr/>
          <a:lstStyle/>
          <a:p>
            <a:pPr rtl="0"/>
            <a:fld id="{988AFCE1-F931-4684-9D5E-292B43C1F9C8}" type="datetime1">
              <a:rPr lang="fi-FI" noProof="0" smtClean="0"/>
              <a:t>30.8.2023</a:t>
            </a:fld>
            <a:endParaRPr lang="fi-FI" noProof="0" dirty="0"/>
          </a:p>
        </p:txBody>
      </p:sp>
      <p:sp>
        <p:nvSpPr>
          <p:cNvPr id="6" name="Footer Placeholder 5"/>
          <p:cNvSpPr>
            <a:spLocks noGrp="1"/>
          </p:cNvSpPr>
          <p:nvPr>
            <p:ph type="ftr" sz="quarter" idx="11"/>
          </p:nvPr>
        </p:nvSpPr>
        <p:spPr/>
        <p:txBody>
          <a:bodyPr/>
          <a:lstStyle/>
          <a:p>
            <a:pPr rtl="0"/>
            <a:endParaRPr lang="fi-FI" noProof="0"/>
          </a:p>
        </p:txBody>
      </p:sp>
      <p:sp>
        <p:nvSpPr>
          <p:cNvPr id="7" name="Slide Number Placeholder 6"/>
          <p:cNvSpPr>
            <a:spLocks noGrp="1"/>
          </p:cNvSpPr>
          <p:nvPr>
            <p:ph type="sldNum" sz="quarter" idx="12"/>
          </p:nvPr>
        </p:nvSpPr>
        <p:spPr/>
        <p:txBody>
          <a:bodyPr/>
          <a:lstStyle/>
          <a:p>
            <a:pPr rtl="0"/>
            <a:fld id="{4FAB73BC-B049-4115-A692-8D63A059BFB8}" type="slidenum">
              <a:rPr lang="fi-FI" noProof="0" smtClean="0"/>
              <a:pPr/>
              <a:t>‹#›</a:t>
            </a:fld>
            <a:endParaRPr lang="fi-FI" noProof="0"/>
          </a:p>
        </p:txBody>
      </p:sp>
    </p:spTree>
    <p:extLst>
      <p:ext uri="{BB962C8B-B14F-4D97-AF65-F5344CB8AC3E}">
        <p14:creationId xmlns:p14="http://schemas.microsoft.com/office/powerpoint/2010/main" val="1490662696"/>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7" name="Date Placeholder 6"/>
          <p:cNvSpPr>
            <a:spLocks noGrp="1"/>
          </p:cNvSpPr>
          <p:nvPr>
            <p:ph type="dt" sz="half" idx="10"/>
          </p:nvPr>
        </p:nvSpPr>
        <p:spPr/>
        <p:txBody>
          <a:bodyPr/>
          <a:lstStyle/>
          <a:p>
            <a:pPr rtl="0"/>
            <a:fld id="{5FEB94EA-ED06-4A24-ABAB-48401694D3E5}" type="datetime1">
              <a:rPr lang="fi-FI" noProof="0" smtClean="0"/>
              <a:t>30.8.2023</a:t>
            </a:fld>
            <a:endParaRPr lang="fi-FI" noProof="0"/>
          </a:p>
        </p:txBody>
      </p:sp>
      <p:sp>
        <p:nvSpPr>
          <p:cNvPr id="8" name="Footer Placeholder 7"/>
          <p:cNvSpPr>
            <a:spLocks noGrp="1"/>
          </p:cNvSpPr>
          <p:nvPr>
            <p:ph type="ftr" sz="quarter" idx="11"/>
          </p:nvPr>
        </p:nvSpPr>
        <p:spPr/>
        <p:txBody>
          <a:bodyPr/>
          <a:lstStyle/>
          <a:p>
            <a:pPr rtl="0"/>
            <a:endParaRPr lang="fi-FI" noProof="0"/>
          </a:p>
        </p:txBody>
      </p:sp>
      <p:sp>
        <p:nvSpPr>
          <p:cNvPr id="9" name="Slide Number Placeholder 8"/>
          <p:cNvSpPr>
            <a:spLocks noGrp="1"/>
          </p:cNvSpPr>
          <p:nvPr>
            <p:ph type="sldNum" sz="quarter" idx="12"/>
          </p:nvPr>
        </p:nvSpPr>
        <p:spPr/>
        <p:txBody>
          <a:bodyPr/>
          <a:lstStyle/>
          <a:p>
            <a:pPr rtl="0"/>
            <a:fld id="{4FAB73BC-B049-4115-A692-8D63A059BFB8}" type="slidenum">
              <a:rPr lang="fi-FI" noProof="0" smtClean="0"/>
              <a:t>‹#›</a:t>
            </a:fld>
            <a:endParaRPr lang="fi-FI" noProof="0"/>
          </a:p>
        </p:txBody>
      </p:sp>
    </p:spTree>
    <p:extLst>
      <p:ext uri="{BB962C8B-B14F-4D97-AF65-F5344CB8AC3E}">
        <p14:creationId xmlns:p14="http://schemas.microsoft.com/office/powerpoint/2010/main" val="2702340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Date Placeholder 2"/>
          <p:cNvSpPr>
            <a:spLocks noGrp="1"/>
          </p:cNvSpPr>
          <p:nvPr>
            <p:ph type="dt" sz="half" idx="10"/>
          </p:nvPr>
        </p:nvSpPr>
        <p:spPr/>
        <p:txBody>
          <a:bodyPr/>
          <a:lstStyle/>
          <a:p>
            <a:pPr rtl="0"/>
            <a:fld id="{4C805C4F-3992-4AC4-A1A1-F138785D3E2A}" type="datetime1">
              <a:rPr lang="fi-FI" noProof="0" smtClean="0"/>
              <a:t>30.8.2023</a:t>
            </a:fld>
            <a:endParaRPr lang="fi-FI" noProof="0"/>
          </a:p>
        </p:txBody>
      </p:sp>
      <p:sp>
        <p:nvSpPr>
          <p:cNvPr id="4" name="Footer Placeholder 3"/>
          <p:cNvSpPr>
            <a:spLocks noGrp="1"/>
          </p:cNvSpPr>
          <p:nvPr>
            <p:ph type="ftr" sz="quarter" idx="11"/>
          </p:nvPr>
        </p:nvSpPr>
        <p:spPr/>
        <p:txBody>
          <a:bodyPr/>
          <a:lstStyle/>
          <a:p>
            <a:pPr rtl="0"/>
            <a:endParaRPr lang="fi-FI" noProof="0"/>
          </a:p>
        </p:txBody>
      </p:sp>
      <p:sp>
        <p:nvSpPr>
          <p:cNvPr id="5" name="Slide Number Placeholder 4"/>
          <p:cNvSpPr>
            <a:spLocks noGrp="1"/>
          </p:cNvSpPr>
          <p:nvPr>
            <p:ph type="sldNum" sz="quarter" idx="12"/>
          </p:nvPr>
        </p:nvSpPr>
        <p:spPr/>
        <p:txBody>
          <a:bodyPr/>
          <a:lstStyle/>
          <a:p>
            <a:pPr rtl="0"/>
            <a:fld id="{4FAB73BC-B049-4115-A692-8D63A059BFB8}" type="slidenum">
              <a:rPr lang="fi-FI" noProof="0" smtClean="0"/>
              <a:t>‹#›</a:t>
            </a:fld>
            <a:endParaRPr lang="fi-FI" noProof="0"/>
          </a:p>
        </p:txBody>
      </p:sp>
    </p:spTree>
    <p:extLst>
      <p:ext uri="{BB962C8B-B14F-4D97-AF65-F5344CB8AC3E}">
        <p14:creationId xmlns:p14="http://schemas.microsoft.com/office/powerpoint/2010/main" val="33979162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rtl="0"/>
            <a:fld id="{1CF18E7E-DEA2-4938-983B-2EBC51B6068F}" type="datetime1">
              <a:rPr lang="fi-FI" noProof="0" smtClean="0"/>
              <a:t>30.8.2023</a:t>
            </a:fld>
            <a:endParaRPr lang="fi-FI" noProof="0"/>
          </a:p>
        </p:txBody>
      </p:sp>
      <p:sp>
        <p:nvSpPr>
          <p:cNvPr id="3" name="Footer Placeholder 2"/>
          <p:cNvSpPr>
            <a:spLocks noGrp="1"/>
          </p:cNvSpPr>
          <p:nvPr>
            <p:ph type="ftr" sz="quarter" idx="11"/>
          </p:nvPr>
        </p:nvSpPr>
        <p:spPr/>
        <p:txBody>
          <a:bodyPr/>
          <a:lstStyle/>
          <a:p>
            <a:pPr rtl="0"/>
            <a:endParaRPr lang="fi-FI" noProof="0"/>
          </a:p>
        </p:txBody>
      </p:sp>
      <p:sp>
        <p:nvSpPr>
          <p:cNvPr id="4" name="Slide Number Placeholder 3"/>
          <p:cNvSpPr>
            <a:spLocks noGrp="1"/>
          </p:cNvSpPr>
          <p:nvPr>
            <p:ph type="sldNum" sz="quarter" idx="12"/>
          </p:nvPr>
        </p:nvSpPr>
        <p:spPr/>
        <p:txBody>
          <a:bodyPr/>
          <a:lstStyle/>
          <a:p>
            <a:pPr rtl="0"/>
            <a:fld id="{4FAB73BC-B049-4115-A692-8D63A059BFB8}" type="slidenum">
              <a:rPr lang="fi-FI" noProof="0" smtClean="0"/>
              <a:t>‹#›</a:t>
            </a:fld>
            <a:endParaRPr lang="fi-FI" noProof="0"/>
          </a:p>
        </p:txBody>
      </p:sp>
    </p:spTree>
    <p:extLst>
      <p:ext uri="{BB962C8B-B14F-4D97-AF65-F5344CB8AC3E}">
        <p14:creationId xmlns:p14="http://schemas.microsoft.com/office/powerpoint/2010/main" val="23011689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Kuvatekstillinen sisältö">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fi-FI"/>
              <a:t>Muokkaa ots. perustyyl. napsautt.</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8" name="Date Placeholder 7"/>
          <p:cNvSpPr>
            <a:spLocks noGrp="1"/>
          </p:cNvSpPr>
          <p:nvPr>
            <p:ph type="dt" sz="half" idx="10"/>
          </p:nvPr>
        </p:nvSpPr>
        <p:spPr/>
        <p:txBody>
          <a:bodyPr/>
          <a:lstStyle/>
          <a:p>
            <a:pPr rtl="0"/>
            <a:fld id="{988AFCE1-F931-4684-9D5E-292B43C1F9C8}" type="datetime1">
              <a:rPr lang="fi-FI" noProof="0" smtClean="0"/>
              <a:t>30.8.2023</a:t>
            </a:fld>
            <a:endParaRPr lang="fi-FI" noProof="0" dirty="0"/>
          </a:p>
        </p:txBody>
      </p:sp>
      <p:sp>
        <p:nvSpPr>
          <p:cNvPr id="9" name="Footer Placeholder 8"/>
          <p:cNvSpPr>
            <a:spLocks noGrp="1"/>
          </p:cNvSpPr>
          <p:nvPr>
            <p:ph type="ftr" sz="quarter" idx="11"/>
          </p:nvPr>
        </p:nvSpPr>
        <p:spPr/>
        <p:txBody>
          <a:bodyPr/>
          <a:lstStyle>
            <a:lvl1pPr algn="r">
              <a:defRPr/>
            </a:lvl1pPr>
          </a:lstStyle>
          <a:p>
            <a:pPr rtl="0"/>
            <a:endParaRPr lang="fi-FI" noProof="0"/>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pPr rtl="0"/>
            <a:fld id="{4FAB73BC-B049-4115-A692-8D63A059BFB8}" type="slidenum">
              <a:rPr lang="fi-FI" noProof="0" smtClean="0"/>
              <a:pPr/>
              <a:t>‹#›</a:t>
            </a:fld>
            <a:endParaRPr lang="fi-FI" noProof="0"/>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173555318"/>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Kuvatekstillinen kuva">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fi-FI"/>
              <a:t>Muokkaa ots. perustyyl. napsautt.</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pPr rtl="0"/>
            <a:fld id="{988AFCE1-F931-4684-9D5E-292B43C1F9C8}" type="datetime1">
              <a:rPr lang="fi-FI" noProof="0" smtClean="0"/>
              <a:t>30.8.2023</a:t>
            </a:fld>
            <a:endParaRPr lang="fi-FI" noProof="0"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pPr rtl="0"/>
            <a:endParaRPr lang="fi-FI" noProof="0"/>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pPr rtl="0"/>
            <a:fld id="{4FAB73BC-B049-4115-A692-8D63A059BFB8}" type="slidenum">
              <a:rPr lang="fi-FI" noProof="0" smtClean="0"/>
              <a:pPr/>
              <a:t>‹#›</a:t>
            </a:fld>
            <a:endParaRPr lang="fi-FI" noProof="0"/>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371831311"/>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4"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fi-FI"/>
              <a:t>Muokkaa ots. perustyyl. napsautt.</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pPr rtl="0"/>
            <a:fld id="{988AFCE1-F931-4684-9D5E-292B43C1F9C8}" type="datetime1">
              <a:rPr lang="fi-FI" noProof="0" smtClean="0"/>
              <a:t>30.8.2023</a:t>
            </a:fld>
            <a:endParaRPr lang="fi-FI" noProof="0" dirty="0"/>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pPr rtl="0"/>
            <a:endParaRPr lang="fi-FI" noProof="0"/>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pPr rtl="0"/>
            <a:fld id="{4FAB73BC-B049-4115-A692-8D63A059BFB8}" type="slidenum">
              <a:rPr lang="fi-FI" noProof="0" smtClean="0"/>
              <a:pPr/>
              <a:t>‹#›</a:t>
            </a:fld>
            <a:endParaRPr lang="fi-FI" noProof="0"/>
          </a:p>
        </p:txBody>
      </p:sp>
    </p:spTree>
    <p:extLst>
      <p:ext uri="{BB962C8B-B14F-4D97-AF65-F5344CB8AC3E}">
        <p14:creationId xmlns:p14="http://schemas.microsoft.com/office/powerpoint/2010/main" val="3604682936"/>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 id="2147483852" r:id="rId12"/>
    <p:sldLayoutId id="2147483853" r:id="rId13"/>
    <p:sldLayoutId id="2147483854" r:id="rId14"/>
  </p:sldLayoutIdLst>
  <p:hf sldNum="0" hdr="0" ftr="0" dt="0"/>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358837EC-EFC4-4707-9983-D0F1A94A210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a:t>
            </a:r>
            <a:r>
              <a:rPr lang="fi-FI" err="1"/>
              <a:t>ots</a:t>
            </a:r>
            <a:r>
              <a:rPr lang="fi-FI"/>
              <a:t>. </a:t>
            </a:r>
            <a:r>
              <a:rPr lang="fi-FI" err="1"/>
              <a:t>perustyyl</a:t>
            </a:r>
            <a:r>
              <a:rPr lang="fi-FI"/>
              <a:t>. </a:t>
            </a:r>
            <a:r>
              <a:rPr lang="fi-FI" err="1"/>
              <a:t>napsautt</a:t>
            </a:r>
            <a:r>
              <a:rPr lang="fi-FI"/>
              <a:t>.</a:t>
            </a:r>
          </a:p>
        </p:txBody>
      </p:sp>
      <p:sp>
        <p:nvSpPr>
          <p:cNvPr id="3" name="Tekstin paikkamerkki 2">
            <a:extLst>
              <a:ext uri="{FF2B5EF4-FFF2-40B4-BE49-F238E27FC236}">
                <a16:creationId xmlns:a16="http://schemas.microsoft.com/office/drawing/2014/main" id="{6286712A-2156-4F94-ABE4-D3591B7DDB7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216F2611-3204-49D2-8036-7F51F725DD8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C23F7B-E56E-46CD-9032-8A0E1474AB1F}" type="datetimeFigureOut">
              <a:rPr lang="fi-FI" smtClean="0"/>
              <a:t>30.8.2023</a:t>
            </a:fld>
            <a:endParaRPr lang="fi-FI"/>
          </a:p>
        </p:txBody>
      </p:sp>
      <p:sp>
        <p:nvSpPr>
          <p:cNvPr id="5" name="Alatunnisteen paikkamerkki 4">
            <a:extLst>
              <a:ext uri="{FF2B5EF4-FFF2-40B4-BE49-F238E27FC236}">
                <a16:creationId xmlns:a16="http://schemas.microsoft.com/office/drawing/2014/main" id="{E7269FDD-13EE-45C7-B459-AEC53E1F45B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a:extLst>
              <a:ext uri="{FF2B5EF4-FFF2-40B4-BE49-F238E27FC236}">
                <a16:creationId xmlns:a16="http://schemas.microsoft.com/office/drawing/2014/main" id="{72F0454D-22F4-4F67-974B-8BBEC310236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9C9E1A-2150-4D61-A077-77077617E7CF}" type="slidenum">
              <a:rPr lang="fi-FI" smtClean="0"/>
              <a:t>‹#›</a:t>
            </a:fld>
            <a:endParaRPr lang="fi-FI"/>
          </a:p>
        </p:txBody>
      </p:sp>
    </p:spTree>
    <p:extLst>
      <p:ext uri="{BB962C8B-B14F-4D97-AF65-F5344CB8AC3E}">
        <p14:creationId xmlns:p14="http://schemas.microsoft.com/office/powerpoint/2010/main" val="1565301513"/>
      </p:ext>
    </p:extLst>
  </p:cSld>
  <p:clrMap bg1="lt1" tx1="dk1" bg2="lt2" tx2="dk2" accent1="accent1" accent2="accent2" accent3="accent3" accent4="accent4" accent5="accent5" accent6="accent6" hlink="hlink" folHlink="folHlink"/>
  <p:sldLayoutIdLst>
    <p:sldLayoutId id="2147483652" r:id="rId1"/>
    <p:sldLayoutId id="2147483855"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0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rtlCol="0"/>
          <a:lstStyle/>
          <a:p>
            <a:r>
              <a:rPr lang="fi-FI" dirty="0"/>
              <a:t>Lausteen koulun huoltajien ilta</a:t>
            </a:r>
          </a:p>
        </p:txBody>
      </p:sp>
      <p:sp>
        <p:nvSpPr>
          <p:cNvPr id="3" name="Alaotsikko 2"/>
          <p:cNvSpPr>
            <a:spLocks noGrp="1"/>
          </p:cNvSpPr>
          <p:nvPr>
            <p:ph type="subTitle" idx="1"/>
          </p:nvPr>
        </p:nvSpPr>
        <p:spPr/>
        <p:txBody>
          <a:bodyPr vert="horz" lIns="91440" tIns="45720" rIns="91440" bIns="45720" rtlCol="0" anchor="t">
            <a:normAutofit/>
          </a:bodyPr>
          <a:lstStyle/>
          <a:p>
            <a:r>
              <a:rPr lang="fi-FI" dirty="0"/>
              <a:t>Ti 29.8.2023</a:t>
            </a:r>
          </a:p>
        </p:txBody>
      </p:sp>
    </p:spTree>
    <p:extLst>
      <p:ext uri="{BB962C8B-B14F-4D97-AF65-F5344CB8AC3E}">
        <p14:creationId xmlns:p14="http://schemas.microsoft.com/office/powerpoint/2010/main" val="16271976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ADD4391-1556-55D9-30AA-09B6D290E421}"/>
              </a:ext>
            </a:extLst>
          </p:cNvPr>
          <p:cNvSpPr>
            <a:spLocks noGrp="1"/>
          </p:cNvSpPr>
          <p:nvPr>
            <p:ph type="title"/>
          </p:nvPr>
        </p:nvSpPr>
        <p:spPr>
          <a:xfrm>
            <a:off x="947531" y="5329458"/>
            <a:ext cx="8721213" cy="1325563"/>
          </a:xfrm>
        </p:spPr>
        <p:txBody>
          <a:bodyPr>
            <a:normAutofit fontScale="90000"/>
          </a:bodyPr>
          <a:lstStyle/>
          <a:p>
            <a:r>
              <a:rPr lang="fi-FI" sz="2200" dirty="0"/>
              <a:t>Tule Lausteen koululle puhumaan meidän kanssamme keskiviikkoisin klo 8-9.30 tai </a:t>
            </a:r>
            <a:br>
              <a:rPr lang="fi-FI" sz="2200" dirty="0"/>
            </a:br>
            <a:r>
              <a:rPr lang="fi-FI" sz="2200" dirty="0"/>
              <a:t>Varissuon toimistollemme (</a:t>
            </a:r>
            <a:r>
              <a:rPr lang="fi-FI" sz="2200" dirty="0" err="1"/>
              <a:t>Katteluksenkatu</a:t>
            </a:r>
            <a:r>
              <a:rPr lang="fi-FI" sz="2200" dirty="0"/>
              <a:t> 4).</a:t>
            </a:r>
            <a:br>
              <a:rPr lang="fi-FI" sz="2400" dirty="0"/>
            </a:br>
            <a:br>
              <a:rPr lang="fi-FI" sz="2400" dirty="0"/>
            </a:br>
            <a:r>
              <a:rPr lang="fi-FI" sz="2000" dirty="0"/>
              <a:t>Hatice: 040 681 8457               Mirva: 040 356 8708               Kathleen: 040 531 5771</a:t>
            </a:r>
          </a:p>
        </p:txBody>
      </p:sp>
      <p:sp>
        <p:nvSpPr>
          <p:cNvPr id="3" name="Sisällön paikkamerkki 2">
            <a:extLst>
              <a:ext uri="{FF2B5EF4-FFF2-40B4-BE49-F238E27FC236}">
                <a16:creationId xmlns:a16="http://schemas.microsoft.com/office/drawing/2014/main" id="{F8AF27CF-697A-AB6B-AAB1-773F1EEFB764}"/>
              </a:ext>
            </a:extLst>
          </p:cNvPr>
          <p:cNvSpPr>
            <a:spLocks noGrp="1"/>
          </p:cNvSpPr>
          <p:nvPr>
            <p:ph sz="half" idx="1"/>
          </p:nvPr>
        </p:nvSpPr>
        <p:spPr>
          <a:xfrm>
            <a:off x="818535" y="1441680"/>
            <a:ext cx="9937955" cy="3818070"/>
          </a:xfrm>
        </p:spPr>
        <p:txBody>
          <a:bodyPr>
            <a:normAutofit fontScale="92500"/>
          </a:bodyPr>
          <a:lstStyle/>
          <a:p>
            <a:pPr marL="0" indent="0">
              <a:buNone/>
            </a:pPr>
            <a:r>
              <a:rPr lang="fi-FI" sz="2000" dirty="0"/>
              <a:t>Voimme auttaa sinua esim.:</a:t>
            </a:r>
          </a:p>
          <a:p>
            <a:r>
              <a:rPr lang="fi-FI" sz="2000" dirty="0"/>
              <a:t>Wilman kanssa</a:t>
            </a:r>
          </a:p>
          <a:p>
            <a:r>
              <a:rPr lang="fi-FI" sz="2000" dirty="0"/>
              <a:t>Lomakkeiden täyttämisessä (esim. iltapäivätoiminta, oman äidinkielen opetus, koulukuljetus)</a:t>
            </a:r>
          </a:p>
          <a:p>
            <a:r>
              <a:rPr lang="fi-FI" sz="2000" dirty="0"/>
              <a:t>Harrastuksen löytämisessä (esim. mistä löytää harrastusta, miten ilmoittautua, mistä saada tukea, jos harrastus on kallis)</a:t>
            </a:r>
          </a:p>
          <a:p>
            <a:pPr marL="0" indent="0">
              <a:buNone/>
            </a:pPr>
            <a:r>
              <a:rPr lang="fi-FI" sz="2000" dirty="0" err="1"/>
              <a:t>We</a:t>
            </a:r>
            <a:r>
              <a:rPr lang="fi-FI" sz="2000" dirty="0"/>
              <a:t> </a:t>
            </a:r>
            <a:r>
              <a:rPr lang="fi-FI" sz="2000" dirty="0" err="1"/>
              <a:t>can</a:t>
            </a:r>
            <a:r>
              <a:rPr lang="fi-FI" sz="2000" dirty="0"/>
              <a:t> help </a:t>
            </a:r>
            <a:r>
              <a:rPr lang="fi-FI" sz="2000" dirty="0" err="1"/>
              <a:t>you</a:t>
            </a:r>
            <a:r>
              <a:rPr lang="fi-FI" sz="2000" dirty="0"/>
              <a:t>, for </a:t>
            </a:r>
            <a:r>
              <a:rPr lang="fi-FI" sz="2000" dirty="0" err="1"/>
              <a:t>example</a:t>
            </a:r>
            <a:r>
              <a:rPr lang="fi-FI" sz="2000" dirty="0"/>
              <a:t>, </a:t>
            </a:r>
            <a:r>
              <a:rPr lang="fi-FI" sz="2000" dirty="0" err="1"/>
              <a:t>with</a:t>
            </a:r>
            <a:r>
              <a:rPr lang="fi-FI" sz="2000" dirty="0"/>
              <a:t>:</a:t>
            </a:r>
          </a:p>
          <a:p>
            <a:r>
              <a:rPr lang="fi-FI" sz="2000" dirty="0"/>
              <a:t>Wilma</a:t>
            </a:r>
          </a:p>
          <a:p>
            <a:r>
              <a:rPr lang="fi-FI" sz="2000" dirty="0" err="1"/>
              <a:t>Filling</a:t>
            </a:r>
            <a:r>
              <a:rPr lang="fi-FI" sz="2000" dirty="0"/>
              <a:t> out </a:t>
            </a:r>
            <a:r>
              <a:rPr lang="fi-FI" sz="2000" dirty="0" err="1"/>
              <a:t>forms</a:t>
            </a:r>
            <a:r>
              <a:rPr lang="fi-FI" sz="2000" dirty="0"/>
              <a:t> (for </a:t>
            </a:r>
            <a:r>
              <a:rPr lang="fi-FI" sz="2000" dirty="0" err="1"/>
              <a:t>example</a:t>
            </a:r>
            <a:r>
              <a:rPr lang="fi-FI" sz="2000" dirty="0"/>
              <a:t>: </a:t>
            </a:r>
            <a:r>
              <a:rPr lang="fi-FI" sz="2000" dirty="0" err="1"/>
              <a:t>after-school</a:t>
            </a:r>
            <a:r>
              <a:rPr lang="fi-FI" sz="2000" dirty="0"/>
              <a:t> </a:t>
            </a:r>
            <a:r>
              <a:rPr lang="fi-FI" sz="2000" dirty="0" err="1"/>
              <a:t>activities</a:t>
            </a:r>
            <a:r>
              <a:rPr lang="fi-FI" sz="2000" dirty="0"/>
              <a:t>, </a:t>
            </a:r>
            <a:r>
              <a:rPr lang="fi-FI" sz="2000" dirty="0" err="1"/>
              <a:t>language</a:t>
            </a:r>
            <a:r>
              <a:rPr lang="fi-FI" sz="2000" dirty="0"/>
              <a:t> </a:t>
            </a:r>
            <a:r>
              <a:rPr lang="fi-FI" sz="2000" dirty="0" err="1"/>
              <a:t>lessons</a:t>
            </a:r>
            <a:r>
              <a:rPr lang="fi-FI" sz="2000" dirty="0"/>
              <a:t>, </a:t>
            </a:r>
            <a:r>
              <a:rPr lang="fi-FI" sz="2000" dirty="0" err="1"/>
              <a:t>school</a:t>
            </a:r>
            <a:r>
              <a:rPr lang="fi-FI" sz="2000" dirty="0"/>
              <a:t> </a:t>
            </a:r>
            <a:r>
              <a:rPr lang="fi-FI" sz="2000" dirty="0" err="1"/>
              <a:t>transportation</a:t>
            </a:r>
            <a:r>
              <a:rPr lang="fi-FI" sz="2000" dirty="0"/>
              <a:t>)</a:t>
            </a:r>
          </a:p>
          <a:p>
            <a:r>
              <a:rPr lang="fi-FI" sz="2000" dirty="0" err="1"/>
              <a:t>Finding</a:t>
            </a:r>
            <a:r>
              <a:rPr lang="fi-FI" sz="2000" dirty="0"/>
              <a:t> a hobby (for </a:t>
            </a:r>
            <a:r>
              <a:rPr lang="fi-FI" sz="2000" dirty="0" err="1"/>
              <a:t>example</a:t>
            </a:r>
            <a:r>
              <a:rPr lang="fi-FI" sz="2000" dirty="0"/>
              <a:t>: </a:t>
            </a:r>
            <a:r>
              <a:rPr lang="fi-FI" sz="2000" dirty="0" err="1"/>
              <a:t>where</a:t>
            </a:r>
            <a:r>
              <a:rPr lang="fi-FI" sz="2000" dirty="0"/>
              <a:t> to </a:t>
            </a:r>
            <a:r>
              <a:rPr lang="fi-FI" sz="2000" dirty="0" err="1"/>
              <a:t>find</a:t>
            </a:r>
            <a:r>
              <a:rPr lang="fi-FI" sz="2000" dirty="0"/>
              <a:t> a hobby, </a:t>
            </a:r>
            <a:r>
              <a:rPr lang="fi-FI" sz="2000" dirty="0" err="1"/>
              <a:t>how</a:t>
            </a:r>
            <a:r>
              <a:rPr lang="fi-FI" sz="2000" dirty="0"/>
              <a:t> to </a:t>
            </a:r>
            <a:r>
              <a:rPr lang="fi-FI" sz="2000" dirty="0" err="1"/>
              <a:t>register</a:t>
            </a:r>
            <a:r>
              <a:rPr lang="fi-FI" sz="2000" dirty="0"/>
              <a:t>, </a:t>
            </a:r>
            <a:r>
              <a:rPr lang="fi-FI" sz="2000" dirty="0" err="1"/>
              <a:t>where</a:t>
            </a:r>
            <a:r>
              <a:rPr lang="fi-FI" sz="2000" dirty="0"/>
              <a:t> to </a:t>
            </a:r>
            <a:r>
              <a:rPr lang="fi-FI" sz="2000" dirty="0" err="1"/>
              <a:t>get</a:t>
            </a:r>
            <a:r>
              <a:rPr lang="fi-FI" sz="2000" dirty="0"/>
              <a:t> help, </a:t>
            </a:r>
            <a:r>
              <a:rPr lang="fi-FI" sz="2000" dirty="0" err="1"/>
              <a:t>if</a:t>
            </a:r>
            <a:r>
              <a:rPr lang="fi-FI" sz="2000" dirty="0"/>
              <a:t> </a:t>
            </a:r>
            <a:r>
              <a:rPr lang="fi-FI" sz="2000" dirty="0" err="1"/>
              <a:t>the</a:t>
            </a:r>
            <a:r>
              <a:rPr lang="fi-FI" sz="2000" dirty="0"/>
              <a:t> hobby is </a:t>
            </a:r>
            <a:r>
              <a:rPr lang="fi-FI" sz="2000" dirty="0" err="1"/>
              <a:t>expensive</a:t>
            </a:r>
            <a:r>
              <a:rPr lang="fi-FI" sz="2000" dirty="0"/>
              <a:t>)</a:t>
            </a:r>
          </a:p>
        </p:txBody>
      </p:sp>
      <p:pic>
        <p:nvPicPr>
          <p:cNvPr id="5" name="Kuva 4" descr="Kuva, joka sisältää kohteen teksti&#10;&#10;Kuvaus luotu automaattisesti">
            <a:extLst>
              <a:ext uri="{FF2B5EF4-FFF2-40B4-BE49-F238E27FC236}">
                <a16:creationId xmlns:a16="http://schemas.microsoft.com/office/drawing/2014/main" id="{A8FA7DE3-FB6D-1A99-C7D0-25D8C074FE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20191" y="290935"/>
            <a:ext cx="1761545" cy="1325563"/>
          </a:xfrm>
          <a:prstGeom prst="rect">
            <a:avLst/>
          </a:prstGeom>
        </p:spPr>
      </p:pic>
      <p:sp>
        <p:nvSpPr>
          <p:cNvPr id="6" name="Otsikko 1">
            <a:extLst>
              <a:ext uri="{FF2B5EF4-FFF2-40B4-BE49-F238E27FC236}">
                <a16:creationId xmlns:a16="http://schemas.microsoft.com/office/drawing/2014/main" id="{24F3B628-EE58-E338-EB1F-563EBB4D7D00}"/>
              </a:ext>
            </a:extLst>
          </p:cNvPr>
          <p:cNvSpPr txBox="1">
            <a:spLocks/>
          </p:cNvSpPr>
          <p:nvPr/>
        </p:nvSpPr>
        <p:spPr>
          <a:xfrm>
            <a:off x="838200" y="22122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i-FI" dirty="0"/>
              <a:t>Hei vanhempi! Tarvitsetko apua?</a:t>
            </a:r>
          </a:p>
        </p:txBody>
      </p:sp>
    </p:spTree>
    <p:extLst>
      <p:ext uri="{BB962C8B-B14F-4D97-AF65-F5344CB8AC3E}">
        <p14:creationId xmlns:p14="http://schemas.microsoft.com/office/powerpoint/2010/main" val="10348788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bstrakti sumennettu kuva kirjastosta ja kirjahyllyistä">
            <a:extLst>
              <a:ext uri="{FF2B5EF4-FFF2-40B4-BE49-F238E27FC236}">
                <a16:creationId xmlns:a16="http://schemas.microsoft.com/office/drawing/2014/main" id="{9E706187-412E-2D80-85A4-87E092969875}"/>
              </a:ext>
            </a:extLst>
          </p:cNvPr>
          <p:cNvPicPr>
            <a:picLocks noChangeAspect="1"/>
          </p:cNvPicPr>
          <p:nvPr/>
        </p:nvPicPr>
        <p:blipFill rotWithShape="1">
          <a:blip r:embed="rId2"/>
          <a:srcRect r="5882" b="-1"/>
          <a:stretch/>
        </p:blipFill>
        <p:spPr>
          <a:xfrm>
            <a:off x="1" y="10"/>
            <a:ext cx="9669642" cy="6857990"/>
          </a:xfrm>
          <a:prstGeom prst="rect">
            <a:avLst/>
          </a:prstGeom>
        </p:spPr>
      </p:pic>
      <p:sp>
        <p:nvSpPr>
          <p:cNvPr id="2" name="Otsikko 1">
            <a:extLst>
              <a:ext uri="{FF2B5EF4-FFF2-40B4-BE49-F238E27FC236}">
                <a16:creationId xmlns:a16="http://schemas.microsoft.com/office/drawing/2014/main" id="{23C0CDD8-C86D-5267-AD8E-48999B9B6DB6}"/>
              </a:ext>
            </a:extLst>
          </p:cNvPr>
          <p:cNvSpPr>
            <a:spLocks noGrp="1"/>
          </p:cNvSpPr>
          <p:nvPr>
            <p:ph type="title"/>
          </p:nvPr>
        </p:nvSpPr>
        <p:spPr>
          <a:xfrm>
            <a:off x="4608944" y="365125"/>
            <a:ext cx="6744855" cy="1899912"/>
          </a:xfrm>
        </p:spPr>
        <p:txBody>
          <a:bodyPr>
            <a:normAutofit/>
          </a:bodyPr>
          <a:lstStyle/>
          <a:p>
            <a:r>
              <a:rPr lang="fi-FI" sz="4000" b="1" dirty="0"/>
              <a:t>HULAVA</a:t>
            </a:r>
          </a:p>
        </p:txBody>
      </p:sp>
      <p:sp>
        <p:nvSpPr>
          <p:cNvPr id="3" name="Sisällön paikkamerkki 2">
            <a:extLst>
              <a:ext uri="{FF2B5EF4-FFF2-40B4-BE49-F238E27FC236}">
                <a16:creationId xmlns:a16="http://schemas.microsoft.com/office/drawing/2014/main" id="{658FA64E-26E7-CA0F-99CA-7F72E45B34EB}"/>
              </a:ext>
            </a:extLst>
          </p:cNvPr>
          <p:cNvSpPr>
            <a:spLocks noGrp="1"/>
          </p:cNvSpPr>
          <p:nvPr>
            <p:ph idx="1"/>
          </p:nvPr>
        </p:nvSpPr>
        <p:spPr>
          <a:xfrm>
            <a:off x="3417456" y="1727200"/>
            <a:ext cx="7936344" cy="4449763"/>
          </a:xfrm>
        </p:spPr>
        <p:txBody>
          <a:bodyPr>
            <a:normAutofit lnSpcReduction="10000"/>
          </a:bodyPr>
          <a:lstStyle/>
          <a:p>
            <a:r>
              <a:rPr lang="fi-FI" sz="1800" dirty="0" err="1"/>
              <a:t>HuLaVa</a:t>
            </a:r>
            <a:r>
              <a:rPr lang="fi-FI" sz="1800" dirty="0"/>
              <a:t> on Lausteen koulun (Huhkola-Vaala-Lausteen) vanhempainyhdistys.</a:t>
            </a:r>
          </a:p>
          <a:p>
            <a:r>
              <a:rPr lang="fi-FI" sz="1800" dirty="0"/>
              <a:t>Hulavan tavoitteena on tukea lasten hyvinvointia ja kodin ja koulun yhteistyötä.</a:t>
            </a:r>
          </a:p>
          <a:p>
            <a:r>
              <a:rPr lang="fi-FI" sz="1800" dirty="0"/>
              <a:t>Hulava </a:t>
            </a:r>
          </a:p>
          <a:p>
            <a:pPr lvl="1">
              <a:buFont typeface="Wingdings" panose="05000000000000000000" pitchFamily="2" charset="2"/>
              <a:buChar char="Ø"/>
            </a:pPr>
            <a:r>
              <a:rPr lang="fi-FI" sz="1800" dirty="0"/>
              <a:t>tukee rahallisesti 6-luokkien luokkaretkeä</a:t>
            </a:r>
          </a:p>
          <a:p>
            <a:pPr lvl="1">
              <a:buFont typeface="Wingdings" panose="05000000000000000000" pitchFamily="2" charset="2"/>
              <a:buChar char="Ø"/>
            </a:pPr>
            <a:r>
              <a:rPr lang="fi-FI" sz="1800" dirty="0"/>
              <a:t>jakaa stipendejä</a:t>
            </a:r>
          </a:p>
          <a:p>
            <a:pPr lvl="1">
              <a:buFont typeface="Wingdings" panose="05000000000000000000" pitchFamily="2" charset="2"/>
              <a:buChar char="Ø"/>
            </a:pPr>
            <a:r>
              <a:rPr lang="fi-FI" sz="1800" dirty="0"/>
              <a:t>ostaa koululle välituntitavaroita ja muuta tarpeellista </a:t>
            </a:r>
          </a:p>
          <a:p>
            <a:pPr lvl="1">
              <a:buFont typeface="Wingdings" panose="05000000000000000000" pitchFamily="2" charset="2"/>
              <a:buChar char="Ø"/>
            </a:pPr>
            <a:r>
              <a:rPr lang="fi-FI" sz="1800" dirty="0"/>
              <a:t>järjestää lapsille tapahtumia ja vanhemmille keskustelutilaisuuksia</a:t>
            </a:r>
          </a:p>
          <a:p>
            <a:pPr lvl="1">
              <a:buFont typeface="Wingdings" panose="05000000000000000000" pitchFamily="2" charset="2"/>
              <a:buChar char="Ø"/>
            </a:pPr>
            <a:r>
              <a:rPr lang="fi-FI" sz="1800" dirty="0"/>
              <a:t>on mukana koulun juhlissa</a:t>
            </a:r>
          </a:p>
          <a:p>
            <a:pPr lvl="1">
              <a:buFont typeface="Wingdings" panose="05000000000000000000" pitchFamily="2" charset="2"/>
              <a:buChar char="Ø"/>
            </a:pPr>
            <a:r>
              <a:rPr lang="fi-FI" sz="1800" dirty="0"/>
              <a:t>tukee perheitä tarvittaessa yhteydenpidossa koulun kanssa (myös MVKK)</a:t>
            </a:r>
          </a:p>
          <a:p>
            <a:pPr lvl="1">
              <a:buFont typeface="Wingdings" panose="05000000000000000000" pitchFamily="2" charset="2"/>
              <a:buChar char="Ø"/>
            </a:pPr>
            <a:r>
              <a:rPr lang="fi-FI" sz="1800" dirty="0"/>
              <a:t>ILMAN HULAVAA NÄMÄ ASIAT EIVÄT TAPAHDU!</a:t>
            </a:r>
          </a:p>
          <a:p>
            <a:r>
              <a:rPr lang="fi-FI" sz="1800" dirty="0"/>
              <a:t>Hulava toivoo lisää vanhempia mukaan toimintaan</a:t>
            </a:r>
            <a:r>
              <a:rPr lang="fi-FI" sz="1800" dirty="0">
                <a:sym typeface="Wingdings" panose="05000000000000000000" pitchFamily="2" charset="2"/>
              </a:rPr>
              <a:t></a:t>
            </a:r>
            <a:r>
              <a:rPr lang="fi-FI" sz="1800" dirty="0"/>
              <a:t> </a:t>
            </a:r>
          </a:p>
          <a:p>
            <a:r>
              <a:rPr lang="fi-FI" sz="1800" dirty="0"/>
              <a:t>Syksyllä järjestämme kaksi vanhempien kahvitapaamista koululla. Lisätietoa myöhemmin Wilmassa.</a:t>
            </a:r>
          </a:p>
          <a:p>
            <a:r>
              <a:rPr lang="fi-FI" sz="1800" b="1" dirty="0"/>
              <a:t>Hulavan vuosikokous 21.9. klo 17.30 koulun ruokasalissa. Tervetuloa!</a:t>
            </a:r>
          </a:p>
          <a:p>
            <a:endParaRPr lang="fi-FI" sz="1000" dirty="0"/>
          </a:p>
        </p:txBody>
      </p:sp>
    </p:spTree>
    <p:extLst>
      <p:ext uri="{BB962C8B-B14F-4D97-AF65-F5344CB8AC3E}">
        <p14:creationId xmlns:p14="http://schemas.microsoft.com/office/powerpoint/2010/main" val="5507781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hade val="92000"/>
                <a:satMod val="160000"/>
              </a:schemeClr>
            </a:gs>
            <a:gs pos="77000">
              <a:schemeClr val="bg2">
                <a:tint val="100000"/>
                <a:shade val="73000"/>
                <a:satMod val="155000"/>
              </a:schemeClr>
            </a:gs>
            <a:gs pos="100000">
              <a:schemeClr val="bg2">
                <a:tint val="100000"/>
                <a:shade val="67000"/>
                <a:satMod val="145000"/>
              </a:schemeClr>
            </a:gs>
          </a:gsLst>
          <a:lin ang="5400000" scaled="0"/>
        </a:grad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99B1821C-2E7E-4A0F-9DEE-DA1242BD41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gradFill>
            <a:gsLst>
              <a:gs pos="0">
                <a:schemeClr val="bg2">
                  <a:tint val="90000"/>
                  <a:shade val="92000"/>
                  <a:satMod val="160000"/>
                </a:schemeClr>
              </a:gs>
              <a:gs pos="77000">
                <a:schemeClr val="bg2">
                  <a:tint val="100000"/>
                  <a:shade val="73000"/>
                  <a:satMod val="155000"/>
                </a:schemeClr>
              </a:gs>
              <a:gs pos="100000">
                <a:schemeClr val="bg2">
                  <a:tint val="100000"/>
                  <a:shade val="67000"/>
                  <a:satMod val="14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Kuva 3" descr="Kuva, joka sisältää kohteen taivas, ulko, tie, talo&#10;&#10;Kuvaus luotu automaattisesti">
            <a:extLst>
              <a:ext uri="{FF2B5EF4-FFF2-40B4-BE49-F238E27FC236}">
                <a16:creationId xmlns:a16="http://schemas.microsoft.com/office/drawing/2014/main" id="{14ECEB76-34EB-4444-B710-F9B7E2BB444B}"/>
              </a:ext>
            </a:extLst>
          </p:cNvPr>
          <p:cNvPicPr>
            <a:picLocks noChangeAspect="1"/>
          </p:cNvPicPr>
          <p:nvPr/>
        </p:nvPicPr>
        <p:blipFill rotWithShape="1">
          <a:blip r:embed="rId2">
            <a:duotone>
              <a:schemeClr val="accent1">
                <a:shade val="45000"/>
                <a:satMod val="135000"/>
              </a:schemeClr>
              <a:prstClr val="white"/>
            </a:duotone>
            <a:alphaModFix amt="75000"/>
          </a:blip>
          <a:srcRect l="9091" t="17046" b="14772"/>
          <a:stretch/>
        </p:blipFill>
        <p:spPr>
          <a:xfrm>
            <a:off x="20" y="10"/>
            <a:ext cx="12191979" cy="6857989"/>
          </a:xfrm>
          <a:prstGeom prst="rect">
            <a:avLst/>
          </a:prstGeom>
        </p:spPr>
      </p:pic>
      <p:sp>
        <p:nvSpPr>
          <p:cNvPr id="49" name="Rectangle 48">
            <a:extLst>
              <a:ext uri="{FF2B5EF4-FFF2-40B4-BE49-F238E27FC236}">
                <a16:creationId xmlns:a16="http://schemas.microsoft.com/office/drawing/2014/main" id="{52BB9502-B4F7-4349-B66A-B68DEAAA83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79943" y="237744"/>
            <a:ext cx="7652977" cy="6382512"/>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Otsikko 1">
            <a:extLst>
              <a:ext uri="{FF2B5EF4-FFF2-40B4-BE49-F238E27FC236}">
                <a16:creationId xmlns:a16="http://schemas.microsoft.com/office/drawing/2014/main" id="{F08939B7-F30F-7493-1ACD-155D2E3A6E29}"/>
              </a:ext>
            </a:extLst>
          </p:cNvPr>
          <p:cNvSpPr>
            <a:spLocks noGrp="1"/>
          </p:cNvSpPr>
          <p:nvPr>
            <p:ph type="title"/>
          </p:nvPr>
        </p:nvSpPr>
        <p:spPr>
          <a:xfrm>
            <a:off x="4740751" y="642594"/>
            <a:ext cx="6718433" cy="1746504"/>
          </a:xfrm>
        </p:spPr>
        <p:txBody>
          <a:bodyPr>
            <a:normAutofit/>
          </a:bodyPr>
          <a:lstStyle/>
          <a:p>
            <a:r>
              <a:rPr lang="fi-FI" dirty="0">
                <a:solidFill>
                  <a:schemeClr val="tx1">
                    <a:lumMod val="75000"/>
                    <a:lumOff val="25000"/>
                  </a:schemeClr>
                </a:solidFill>
              </a:rPr>
              <a:t>Ajankohtaista</a:t>
            </a:r>
            <a:br>
              <a:rPr lang="fi-FI" dirty="0">
                <a:solidFill>
                  <a:schemeClr val="tx1">
                    <a:lumMod val="75000"/>
                    <a:lumOff val="25000"/>
                  </a:schemeClr>
                </a:solidFill>
              </a:rPr>
            </a:br>
            <a:r>
              <a:rPr lang="fi-FI" dirty="0">
                <a:solidFill>
                  <a:schemeClr val="tx1">
                    <a:lumMod val="75000"/>
                    <a:lumOff val="25000"/>
                  </a:schemeClr>
                </a:solidFill>
              </a:rPr>
              <a:t>Lausteen koulussa</a:t>
            </a:r>
          </a:p>
        </p:txBody>
      </p:sp>
      <p:sp>
        <p:nvSpPr>
          <p:cNvPr id="5" name="Sisällön paikkamerkki 4">
            <a:extLst>
              <a:ext uri="{FF2B5EF4-FFF2-40B4-BE49-F238E27FC236}">
                <a16:creationId xmlns:a16="http://schemas.microsoft.com/office/drawing/2014/main" id="{84767FE4-30CD-69CB-16AB-737AAB900587}"/>
              </a:ext>
            </a:extLst>
          </p:cNvPr>
          <p:cNvSpPr>
            <a:spLocks noGrp="1"/>
          </p:cNvSpPr>
          <p:nvPr>
            <p:ph idx="1"/>
          </p:nvPr>
        </p:nvSpPr>
        <p:spPr>
          <a:xfrm>
            <a:off x="4740748" y="2626832"/>
            <a:ext cx="6384451" cy="3408208"/>
          </a:xfrm>
        </p:spPr>
        <p:txBody>
          <a:bodyPr/>
          <a:lstStyle/>
          <a:p>
            <a:r>
              <a:rPr lang="fi-FI" sz="2000" dirty="0">
                <a:latin typeface="+mj-lt"/>
              </a:rPr>
              <a:t>Oppilasmäärä 285</a:t>
            </a:r>
          </a:p>
          <a:p>
            <a:r>
              <a:rPr lang="fi-FI" sz="2000" dirty="0"/>
              <a:t>15 luokkaa</a:t>
            </a:r>
          </a:p>
          <a:p>
            <a:r>
              <a:rPr lang="fi-FI" sz="2000" dirty="0"/>
              <a:t>Uusi liikuntahalli</a:t>
            </a:r>
          </a:p>
          <a:p>
            <a:r>
              <a:rPr lang="fi-FI" sz="2000" dirty="0"/>
              <a:t>D-rakennus (Luolavuoren koulun yksikkö ja Lausteen koulun ekaluokat)</a:t>
            </a:r>
          </a:p>
          <a:p>
            <a:r>
              <a:rPr lang="fi-FI" sz="2000" dirty="0"/>
              <a:t>Karhunaukion koulun suunnittelu etenee, valmista arviolta vuonna 2026</a:t>
            </a:r>
          </a:p>
          <a:p>
            <a:endParaRPr lang="fi-FI" dirty="0"/>
          </a:p>
        </p:txBody>
      </p:sp>
    </p:spTree>
    <p:extLst>
      <p:ext uri="{BB962C8B-B14F-4D97-AF65-F5344CB8AC3E}">
        <p14:creationId xmlns:p14="http://schemas.microsoft.com/office/powerpoint/2010/main" val="20100341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Kuva 4" descr="Kuva, joka sisältää kohteen taivas, ulko, tie, talo&#10;&#10;Kuvaus luotu automaattisesti">
            <a:extLst>
              <a:ext uri="{FF2B5EF4-FFF2-40B4-BE49-F238E27FC236}">
                <a16:creationId xmlns:a16="http://schemas.microsoft.com/office/drawing/2014/main" id="{5FC422D5-A696-4069-A5D5-BA2E0AB43521}"/>
              </a:ext>
            </a:extLst>
          </p:cNvPr>
          <p:cNvPicPr>
            <a:picLocks noChangeAspect="1"/>
          </p:cNvPicPr>
          <p:nvPr/>
        </p:nvPicPr>
        <p:blipFill rotWithShape="1">
          <a:blip r:embed="rId2">
            <a:duotone>
              <a:schemeClr val="bg2">
                <a:shade val="45000"/>
                <a:satMod val="135000"/>
              </a:schemeClr>
              <a:prstClr val="white"/>
            </a:duotone>
            <a:alphaModFix amt="25000"/>
          </a:blip>
          <a:srcRect t="13211" b="11789"/>
          <a:stretch/>
        </p:blipFill>
        <p:spPr>
          <a:xfrm>
            <a:off x="20" y="10"/>
            <a:ext cx="12191980" cy="6857990"/>
          </a:xfrm>
          <a:prstGeom prst="rect">
            <a:avLst/>
          </a:prstGeom>
        </p:spPr>
      </p:pic>
      <p:sp>
        <p:nvSpPr>
          <p:cNvPr id="2" name="Otsikko 1">
            <a:extLst>
              <a:ext uri="{FF2B5EF4-FFF2-40B4-BE49-F238E27FC236}">
                <a16:creationId xmlns:a16="http://schemas.microsoft.com/office/drawing/2014/main" id="{3F95FD67-3337-4C7B-B2D0-EE3B4A092AB4}"/>
              </a:ext>
            </a:extLst>
          </p:cNvPr>
          <p:cNvSpPr>
            <a:spLocks noGrp="1"/>
          </p:cNvSpPr>
          <p:nvPr>
            <p:ph type="title"/>
          </p:nvPr>
        </p:nvSpPr>
        <p:spPr>
          <a:xfrm>
            <a:off x="1066800" y="642594"/>
            <a:ext cx="10058400" cy="1371600"/>
          </a:xfrm>
        </p:spPr>
        <p:txBody>
          <a:bodyPr>
            <a:normAutofit/>
          </a:bodyPr>
          <a:lstStyle/>
          <a:p>
            <a:r>
              <a:rPr lang="fi-FI"/>
              <a:t>Lukuvuoden aikataulut</a:t>
            </a:r>
            <a:endParaRPr lang="fi-FI" dirty="0"/>
          </a:p>
        </p:txBody>
      </p:sp>
      <p:sp>
        <p:nvSpPr>
          <p:cNvPr id="3" name="Sisällön paikkamerkki 2">
            <a:extLst>
              <a:ext uri="{FF2B5EF4-FFF2-40B4-BE49-F238E27FC236}">
                <a16:creationId xmlns:a16="http://schemas.microsoft.com/office/drawing/2014/main" id="{EE6DDC81-B810-4134-A4C3-46D3AA6DA8EC}"/>
              </a:ext>
            </a:extLst>
          </p:cNvPr>
          <p:cNvSpPr>
            <a:spLocks noGrp="1"/>
          </p:cNvSpPr>
          <p:nvPr>
            <p:ph idx="1"/>
          </p:nvPr>
        </p:nvSpPr>
        <p:spPr>
          <a:xfrm>
            <a:off x="1066800" y="1724025"/>
            <a:ext cx="10058400" cy="4311015"/>
          </a:xfrm>
        </p:spPr>
        <p:txBody>
          <a:bodyPr>
            <a:normAutofit lnSpcReduction="10000"/>
          </a:bodyPr>
          <a:lstStyle/>
          <a:p>
            <a:pPr marL="0" indent="0">
              <a:buNone/>
            </a:pPr>
            <a:r>
              <a:rPr lang="fi-FI" b="1" dirty="0"/>
              <a:t>Lukuvuosi 2023-2024</a:t>
            </a:r>
          </a:p>
          <a:p>
            <a:pPr>
              <a:buFont typeface="Arial" panose="020B0604020202020204" pitchFamily="34" charset="0"/>
              <a:buChar char="•"/>
            </a:pPr>
            <a:r>
              <a:rPr lang="fi-FI" dirty="0"/>
              <a:t>Syyslukukausi: to 10.8. - pe 22.12.2023 (Esiopetus päättyy 22.12.2023)</a:t>
            </a:r>
          </a:p>
          <a:p>
            <a:pPr marL="742950" lvl="1" indent="-285750">
              <a:buFont typeface="Arial" panose="020B0604020202020204" pitchFamily="34" charset="0"/>
              <a:buChar char="•"/>
            </a:pPr>
            <a:r>
              <a:rPr lang="fi-FI" dirty="0"/>
              <a:t>Syysloma: ma 16.10. - su 22.10.2023</a:t>
            </a:r>
          </a:p>
          <a:p>
            <a:pPr marL="742950" lvl="1" indent="-285750">
              <a:buFont typeface="Arial" panose="020B0604020202020204" pitchFamily="34" charset="0"/>
              <a:buChar char="•"/>
            </a:pPr>
            <a:r>
              <a:rPr lang="fi-FI" dirty="0"/>
              <a:t>Suomen itsenäisyyspäivä: ke 6.12.2023</a:t>
            </a:r>
          </a:p>
          <a:p>
            <a:pPr marL="742950" lvl="1" indent="-285750">
              <a:buFont typeface="Arial" panose="020B0604020202020204" pitchFamily="34" charset="0"/>
              <a:buChar char="•"/>
            </a:pPr>
            <a:r>
              <a:rPr lang="fi-FI" dirty="0"/>
              <a:t>Joululoma: la 23.12.2023 su 7.1.2024</a:t>
            </a:r>
          </a:p>
          <a:p>
            <a:pPr>
              <a:buFont typeface="Arial" panose="020B0604020202020204" pitchFamily="34" charset="0"/>
              <a:buChar char="•"/>
            </a:pPr>
            <a:r>
              <a:rPr lang="fi-FI" dirty="0"/>
              <a:t>Kevätlukukausi: ma 8.1. - la 1.6.2024 (Esiopetus päättyy 31.5.2024)</a:t>
            </a:r>
          </a:p>
          <a:p>
            <a:pPr marL="742950" lvl="1" indent="-285750">
              <a:buFont typeface="Arial" panose="020B0604020202020204" pitchFamily="34" charset="0"/>
              <a:buChar char="•"/>
            </a:pPr>
            <a:r>
              <a:rPr lang="fi-FI" dirty="0"/>
              <a:t>Talviloma: ma 19.2. - su 25.2.2024</a:t>
            </a:r>
          </a:p>
          <a:p>
            <a:pPr marL="742950" lvl="1" indent="-285750">
              <a:buFont typeface="Arial" panose="020B0604020202020204" pitchFamily="34" charset="0"/>
              <a:buChar char="•"/>
            </a:pPr>
            <a:r>
              <a:rPr lang="fi-FI" dirty="0"/>
              <a:t>Pitkäperjantai: pe 29.3.2024</a:t>
            </a:r>
          </a:p>
          <a:p>
            <a:pPr marL="742950" lvl="1" indent="-285750">
              <a:buFont typeface="Arial" panose="020B0604020202020204" pitchFamily="34" charset="0"/>
              <a:buChar char="•"/>
            </a:pPr>
            <a:r>
              <a:rPr lang="fi-FI" dirty="0"/>
              <a:t>Toinen pääsiäispäivä: ma 1.4.2024</a:t>
            </a:r>
          </a:p>
          <a:p>
            <a:pPr marL="742950" lvl="1" indent="-285750">
              <a:buFont typeface="Arial" panose="020B0604020202020204" pitchFamily="34" charset="0"/>
              <a:buChar char="•"/>
            </a:pPr>
            <a:r>
              <a:rPr lang="fi-FI" dirty="0"/>
              <a:t>Vapunpäivä: ke 1.5.2024</a:t>
            </a:r>
          </a:p>
          <a:p>
            <a:pPr marL="742950" lvl="1" indent="-285750">
              <a:buFont typeface="Arial" panose="020B0604020202020204" pitchFamily="34" charset="0"/>
              <a:buChar char="•"/>
            </a:pPr>
            <a:r>
              <a:rPr lang="fi-FI" dirty="0"/>
              <a:t>Helatorstai: to 9.5.2024</a:t>
            </a:r>
          </a:p>
          <a:p>
            <a:pPr marL="0" indent="0">
              <a:buNone/>
            </a:pPr>
            <a:r>
              <a:rPr lang="fi-FI" dirty="0"/>
              <a:t>Lausteen koulun </a:t>
            </a:r>
            <a:r>
              <a:rPr lang="fi-FI" b="1" dirty="0"/>
              <a:t>Kodin- ja koulun yhteinen koulupäivä la 30.9.2023 klo 9-13</a:t>
            </a:r>
          </a:p>
          <a:p>
            <a:pPr marL="0" indent="0">
              <a:buNone/>
            </a:pPr>
            <a:r>
              <a:rPr lang="fi-FI" dirty="0"/>
              <a:t>Korvaava</a:t>
            </a:r>
            <a:r>
              <a:rPr lang="fi-FI" b="1" dirty="0"/>
              <a:t> vapaapäivä pe 10.5.2024</a:t>
            </a:r>
          </a:p>
          <a:p>
            <a:endParaRPr lang="fi-FI" b="1" dirty="0"/>
          </a:p>
        </p:txBody>
      </p:sp>
    </p:spTree>
    <p:extLst>
      <p:ext uri="{BB962C8B-B14F-4D97-AF65-F5344CB8AC3E}">
        <p14:creationId xmlns:p14="http://schemas.microsoft.com/office/powerpoint/2010/main" val="35778007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Sisällön paikkamerkki 3">
            <a:extLst>
              <a:ext uri="{FF2B5EF4-FFF2-40B4-BE49-F238E27FC236}">
                <a16:creationId xmlns:a16="http://schemas.microsoft.com/office/drawing/2014/main" id="{3F218351-AB1D-2C6A-EF5E-CB04928A08B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60306" y="496648"/>
            <a:ext cx="8295195" cy="5864704"/>
          </a:xfrm>
          <a:prstGeom prst="rect">
            <a:avLst/>
          </a:prstGeom>
        </p:spPr>
      </p:pic>
    </p:spTree>
    <p:extLst>
      <p:ext uri="{BB962C8B-B14F-4D97-AF65-F5344CB8AC3E}">
        <p14:creationId xmlns:p14="http://schemas.microsoft.com/office/powerpoint/2010/main" val="4928467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Kuva 4" descr="Kuva, joka sisältää kohteen taivas, ulko, tie, talo&#10;&#10;Kuvaus luotu automaattisesti">
            <a:extLst>
              <a:ext uri="{FF2B5EF4-FFF2-40B4-BE49-F238E27FC236}">
                <a16:creationId xmlns:a16="http://schemas.microsoft.com/office/drawing/2014/main" id="{037789FA-C7D9-4699-9ECF-CB2C99D38DF7}"/>
              </a:ext>
            </a:extLst>
          </p:cNvPr>
          <p:cNvPicPr>
            <a:picLocks noChangeAspect="1"/>
          </p:cNvPicPr>
          <p:nvPr/>
        </p:nvPicPr>
        <p:blipFill rotWithShape="1">
          <a:blip r:embed="rId2">
            <a:duotone>
              <a:schemeClr val="bg2">
                <a:shade val="45000"/>
                <a:satMod val="135000"/>
              </a:schemeClr>
              <a:prstClr val="white"/>
            </a:duotone>
            <a:alphaModFix amt="25000"/>
          </a:blip>
          <a:srcRect t="13211" b="11789"/>
          <a:stretch/>
        </p:blipFill>
        <p:spPr>
          <a:xfrm>
            <a:off x="20" y="10"/>
            <a:ext cx="12191980" cy="6857990"/>
          </a:xfrm>
          <a:prstGeom prst="rect">
            <a:avLst/>
          </a:prstGeom>
        </p:spPr>
      </p:pic>
      <p:sp>
        <p:nvSpPr>
          <p:cNvPr id="2" name="Otsikko 1">
            <a:extLst>
              <a:ext uri="{FF2B5EF4-FFF2-40B4-BE49-F238E27FC236}">
                <a16:creationId xmlns:a16="http://schemas.microsoft.com/office/drawing/2014/main" id="{92BE8725-7301-48C3-BE08-BE284662EAC9}"/>
              </a:ext>
            </a:extLst>
          </p:cNvPr>
          <p:cNvSpPr>
            <a:spLocks noGrp="1"/>
          </p:cNvSpPr>
          <p:nvPr>
            <p:ph type="title"/>
          </p:nvPr>
        </p:nvSpPr>
        <p:spPr>
          <a:xfrm>
            <a:off x="1066800" y="642594"/>
            <a:ext cx="10058400" cy="1371600"/>
          </a:xfrm>
        </p:spPr>
        <p:txBody>
          <a:bodyPr>
            <a:normAutofit/>
          </a:bodyPr>
          <a:lstStyle/>
          <a:p>
            <a:r>
              <a:rPr lang="fi-FI" dirty="0"/>
              <a:t>Poissaolot</a:t>
            </a:r>
          </a:p>
        </p:txBody>
      </p:sp>
      <p:sp>
        <p:nvSpPr>
          <p:cNvPr id="3" name="Sisällön paikkamerkki 2">
            <a:extLst>
              <a:ext uri="{FF2B5EF4-FFF2-40B4-BE49-F238E27FC236}">
                <a16:creationId xmlns:a16="http://schemas.microsoft.com/office/drawing/2014/main" id="{A483EEBD-043B-47FB-80A4-5D1C54D1E8DD}"/>
              </a:ext>
            </a:extLst>
          </p:cNvPr>
          <p:cNvSpPr>
            <a:spLocks noGrp="1"/>
          </p:cNvSpPr>
          <p:nvPr>
            <p:ph idx="1"/>
          </p:nvPr>
        </p:nvSpPr>
        <p:spPr>
          <a:xfrm>
            <a:off x="1066800" y="2103120"/>
            <a:ext cx="10058400" cy="3931920"/>
          </a:xfrm>
        </p:spPr>
        <p:txBody>
          <a:bodyPr>
            <a:normAutofit/>
          </a:bodyPr>
          <a:lstStyle/>
          <a:p>
            <a:r>
              <a:rPr lang="fi-FI" dirty="0"/>
              <a:t>Sairaspoissaoloista pitää ilmoittaa mahdollisimman nopeasti.</a:t>
            </a:r>
          </a:p>
          <a:p>
            <a:pPr lvl="2"/>
            <a:r>
              <a:rPr lang="fi-FI" dirty="0"/>
              <a:t>(</a:t>
            </a:r>
            <a:r>
              <a:rPr lang="fi-FI" dirty="0" err="1"/>
              <a:t>wilmassa</a:t>
            </a:r>
            <a:r>
              <a:rPr lang="fi-FI" dirty="0"/>
              <a:t> tuntimerkinnät, ilmoita poissaolosta)</a:t>
            </a:r>
          </a:p>
          <a:p>
            <a:pPr marL="548640" lvl="2" indent="0">
              <a:buNone/>
            </a:pPr>
            <a:endParaRPr lang="fi-FI" dirty="0"/>
          </a:p>
          <a:p>
            <a:pPr marL="548640" lvl="2" indent="0">
              <a:buNone/>
            </a:pPr>
            <a:r>
              <a:rPr lang="fi-FI" sz="1800" dirty="0">
                <a:solidFill>
                  <a:schemeClr val="accent2">
                    <a:lumMod val="75000"/>
                  </a:schemeClr>
                </a:solidFill>
              </a:rPr>
              <a:t>Sairaana ei saa tulla kouluun. Muista olla kotona myös yksi oireeton päivä.</a:t>
            </a:r>
          </a:p>
          <a:p>
            <a:pPr marL="548640" lvl="2" indent="0">
              <a:buNone/>
            </a:pPr>
            <a:endParaRPr lang="fi-FI" dirty="0"/>
          </a:p>
          <a:p>
            <a:r>
              <a:rPr lang="fi-FI" dirty="0"/>
              <a:t>Lupaa poissaoloon pitää anoa ennen poissaoloa</a:t>
            </a:r>
          </a:p>
          <a:p>
            <a:pPr lvl="2"/>
            <a:r>
              <a:rPr lang="fi-FI" dirty="0"/>
              <a:t>Poissaolopyyntö 1-3 päivää myöntää luokanopettaja</a:t>
            </a:r>
          </a:p>
          <a:p>
            <a:pPr lvl="2"/>
            <a:r>
              <a:rPr lang="fi-FI" dirty="0"/>
              <a:t>Poissaolopyyntö yli 3 päivää myöntää rehtori</a:t>
            </a:r>
          </a:p>
          <a:p>
            <a:pPr lvl="2"/>
            <a:r>
              <a:rPr lang="fi-FI" dirty="0"/>
              <a:t>(</a:t>
            </a:r>
            <a:r>
              <a:rPr lang="fi-FI" dirty="0" err="1"/>
              <a:t>wilmassa</a:t>
            </a:r>
            <a:r>
              <a:rPr lang="fi-FI" dirty="0"/>
              <a:t> hakemukset ja päätökset)</a:t>
            </a:r>
          </a:p>
          <a:p>
            <a:pPr lvl="2"/>
            <a:endParaRPr lang="fi-FI" dirty="0"/>
          </a:p>
          <a:p>
            <a:pPr>
              <a:buFont typeface="Courier New" panose="02070309020205020404" pitchFamily="49" charset="0"/>
              <a:buChar char="o"/>
            </a:pPr>
            <a:r>
              <a:rPr lang="fi-FI" dirty="0"/>
              <a:t>Oppilaiden poissaoloja seurataan Lauteen koulussa Turun yhteisen mallin mukaisesti</a:t>
            </a:r>
          </a:p>
        </p:txBody>
      </p:sp>
    </p:spTree>
    <p:extLst>
      <p:ext uri="{BB962C8B-B14F-4D97-AF65-F5344CB8AC3E}">
        <p14:creationId xmlns:p14="http://schemas.microsoft.com/office/powerpoint/2010/main" val="28264262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176E8A5-DDE6-BFA4-8E03-2192F5A9CEDC}"/>
              </a:ext>
            </a:extLst>
          </p:cNvPr>
          <p:cNvSpPr>
            <a:spLocks noGrp="1"/>
          </p:cNvSpPr>
          <p:nvPr>
            <p:ph type="title"/>
          </p:nvPr>
        </p:nvSpPr>
        <p:spPr>
          <a:xfrm>
            <a:off x="1195369" y="657396"/>
            <a:ext cx="10435091" cy="715331"/>
          </a:xfrm>
        </p:spPr>
        <p:txBody>
          <a:bodyPr/>
          <a:lstStyle/>
          <a:p>
            <a:r>
              <a:rPr lang="fi-FI" sz="3733" dirty="0"/>
              <a:t>Huoltajan Wilma-näkymä uudistuu </a:t>
            </a:r>
          </a:p>
        </p:txBody>
      </p:sp>
      <p:sp>
        <p:nvSpPr>
          <p:cNvPr id="3" name="Tekstin paikkamerkki 2">
            <a:extLst>
              <a:ext uri="{FF2B5EF4-FFF2-40B4-BE49-F238E27FC236}">
                <a16:creationId xmlns:a16="http://schemas.microsoft.com/office/drawing/2014/main" id="{A6D95319-F06B-E404-77A6-6D6A9B5E1628}"/>
              </a:ext>
            </a:extLst>
          </p:cNvPr>
          <p:cNvSpPr>
            <a:spLocks noGrp="1"/>
          </p:cNvSpPr>
          <p:nvPr>
            <p:ph type="body" idx="1"/>
          </p:nvPr>
        </p:nvSpPr>
        <p:spPr>
          <a:xfrm>
            <a:off x="1195369" y="1658022"/>
            <a:ext cx="10435092" cy="4217885"/>
          </a:xfrm>
        </p:spPr>
        <p:txBody>
          <a:bodyPr/>
          <a:lstStyle/>
          <a:p>
            <a:r>
              <a:rPr lang="fi-FI" sz="1867" dirty="0">
                <a:sym typeface="Wingdings" panose="05000000000000000000" pitchFamily="2" charset="2"/>
              </a:rPr>
              <a:t>Huoltajan poissaoloilmoitus näkymä uudistuu </a:t>
            </a:r>
          </a:p>
          <a:p>
            <a:r>
              <a:rPr lang="fi-FI" sz="1867" dirty="0">
                <a:sym typeface="Wingdings" panose="05000000000000000000" pitchFamily="2" charset="2"/>
              </a:rPr>
              <a:t>2 vaihtoehtoa:</a:t>
            </a:r>
          </a:p>
          <a:p>
            <a:endParaRPr lang="fi-FI" sz="1867" dirty="0">
              <a:sym typeface="Wingdings" panose="05000000000000000000" pitchFamily="2" charset="2"/>
            </a:endParaRPr>
          </a:p>
          <a:p>
            <a:endParaRPr lang="fi-FI" sz="1867" dirty="0"/>
          </a:p>
          <a:p>
            <a:pPr marL="0" indent="0">
              <a:buNone/>
            </a:pPr>
            <a:endParaRPr lang="fi-FI" dirty="0"/>
          </a:p>
        </p:txBody>
      </p:sp>
      <p:sp>
        <p:nvSpPr>
          <p:cNvPr id="4" name="Tekstiruutu 3">
            <a:extLst>
              <a:ext uri="{FF2B5EF4-FFF2-40B4-BE49-F238E27FC236}">
                <a16:creationId xmlns:a16="http://schemas.microsoft.com/office/drawing/2014/main" id="{5A791132-A120-03E0-A75D-65B1560F501F}"/>
              </a:ext>
            </a:extLst>
          </p:cNvPr>
          <p:cNvSpPr txBox="1"/>
          <p:nvPr/>
        </p:nvSpPr>
        <p:spPr>
          <a:xfrm>
            <a:off x="748147" y="6309019"/>
            <a:ext cx="6096000" cy="318100"/>
          </a:xfrm>
          <a:prstGeom prst="rect">
            <a:avLst/>
          </a:prstGeom>
          <a:noFill/>
        </p:spPr>
        <p:txBody>
          <a:bodyPr wrap="square">
            <a:spAutoFit/>
          </a:bodyPr>
          <a:lstStyle/>
          <a:p>
            <a:r>
              <a:rPr lang="fi-FI" sz="1467" dirty="0"/>
              <a:t>Turun poissaolomalli, Vanhempainilta 2023 </a:t>
            </a:r>
          </a:p>
        </p:txBody>
      </p:sp>
      <p:pic>
        <p:nvPicPr>
          <p:cNvPr id="6" name="Kuva 5">
            <a:extLst>
              <a:ext uri="{FF2B5EF4-FFF2-40B4-BE49-F238E27FC236}">
                <a16:creationId xmlns:a16="http://schemas.microsoft.com/office/drawing/2014/main" id="{2B69096E-8492-610F-D75E-36A3F41CB5D1}"/>
              </a:ext>
            </a:extLst>
          </p:cNvPr>
          <p:cNvPicPr>
            <a:picLocks noChangeAspect="1"/>
          </p:cNvPicPr>
          <p:nvPr/>
        </p:nvPicPr>
        <p:blipFill>
          <a:blip r:embed="rId2"/>
          <a:stretch>
            <a:fillRect/>
          </a:stretch>
        </p:blipFill>
        <p:spPr>
          <a:xfrm>
            <a:off x="1034344" y="3052355"/>
            <a:ext cx="10123313" cy="1219371"/>
          </a:xfrm>
          <a:prstGeom prst="rect">
            <a:avLst/>
          </a:prstGeom>
        </p:spPr>
      </p:pic>
      <p:pic>
        <p:nvPicPr>
          <p:cNvPr id="8" name="Kuva 7">
            <a:extLst>
              <a:ext uri="{FF2B5EF4-FFF2-40B4-BE49-F238E27FC236}">
                <a16:creationId xmlns:a16="http://schemas.microsoft.com/office/drawing/2014/main" id="{46F5EE20-8196-961C-D9CA-FFC53F749E00}"/>
              </a:ext>
            </a:extLst>
          </p:cNvPr>
          <p:cNvPicPr>
            <a:picLocks noChangeAspect="1"/>
          </p:cNvPicPr>
          <p:nvPr/>
        </p:nvPicPr>
        <p:blipFill>
          <a:blip r:embed="rId3"/>
          <a:stretch>
            <a:fillRect/>
          </a:stretch>
        </p:blipFill>
        <p:spPr>
          <a:xfrm>
            <a:off x="1047045" y="4528265"/>
            <a:ext cx="10110611" cy="914528"/>
          </a:xfrm>
          <a:prstGeom prst="rect">
            <a:avLst/>
          </a:prstGeom>
        </p:spPr>
      </p:pic>
    </p:spTree>
    <p:extLst>
      <p:ext uri="{BB962C8B-B14F-4D97-AF65-F5344CB8AC3E}">
        <p14:creationId xmlns:p14="http://schemas.microsoft.com/office/powerpoint/2010/main" val="5485526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44F88F4-1FF8-5A9F-9BAA-11A022686CCA}"/>
              </a:ext>
            </a:extLst>
          </p:cNvPr>
          <p:cNvSpPr>
            <a:spLocks noGrp="1"/>
          </p:cNvSpPr>
          <p:nvPr>
            <p:ph type="title"/>
          </p:nvPr>
        </p:nvSpPr>
        <p:spPr>
          <a:xfrm>
            <a:off x="3314624" y="793863"/>
            <a:ext cx="6928421" cy="1853139"/>
          </a:xfrm>
        </p:spPr>
        <p:txBody>
          <a:bodyPr/>
          <a:lstStyle/>
          <a:p>
            <a:br>
              <a:rPr lang="fi-FI" sz="3733" dirty="0"/>
            </a:br>
            <a:br>
              <a:rPr lang="fi-FI" sz="3733" dirty="0"/>
            </a:br>
            <a:r>
              <a:rPr lang="fi-FI" sz="4267" dirty="0"/>
              <a:t>Turun poissaolomalli</a:t>
            </a:r>
            <a:r>
              <a:rPr lang="fi-FI" sz="3200" dirty="0"/>
              <a:t> </a:t>
            </a:r>
            <a:br>
              <a:rPr lang="fi-FI" sz="3200" dirty="0"/>
            </a:br>
            <a:br>
              <a:rPr lang="fi-FI" sz="3733" dirty="0"/>
            </a:br>
            <a:endParaRPr lang="fi-FI" sz="3733" dirty="0"/>
          </a:p>
        </p:txBody>
      </p:sp>
      <p:sp>
        <p:nvSpPr>
          <p:cNvPr id="4" name="Vuokaaviosymboli: Liitin 3">
            <a:extLst>
              <a:ext uri="{FF2B5EF4-FFF2-40B4-BE49-F238E27FC236}">
                <a16:creationId xmlns:a16="http://schemas.microsoft.com/office/drawing/2014/main" id="{40479811-0229-A450-F25C-E8C40CE2940F}"/>
              </a:ext>
            </a:extLst>
          </p:cNvPr>
          <p:cNvSpPr/>
          <p:nvPr/>
        </p:nvSpPr>
        <p:spPr>
          <a:xfrm>
            <a:off x="590198" y="2867130"/>
            <a:ext cx="1764724" cy="1689455"/>
          </a:xfrm>
          <a:prstGeom prst="flowChartConnector">
            <a:avLst/>
          </a:prstGeom>
          <a:solidFill>
            <a:srgbClr val="00855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i-FI" sz="1600" dirty="0"/>
              <a:t>Ennalta-</a:t>
            </a:r>
          </a:p>
          <a:p>
            <a:pPr algn="ctr"/>
            <a:r>
              <a:rPr lang="fi-FI" sz="1600" dirty="0"/>
              <a:t>ehkäisevä toiminta</a:t>
            </a:r>
          </a:p>
        </p:txBody>
      </p:sp>
      <p:sp>
        <p:nvSpPr>
          <p:cNvPr id="16" name="Vuokaaviosymboli: Liitin 15">
            <a:extLst>
              <a:ext uri="{FF2B5EF4-FFF2-40B4-BE49-F238E27FC236}">
                <a16:creationId xmlns:a16="http://schemas.microsoft.com/office/drawing/2014/main" id="{E0BA1893-315E-4B2A-F46E-070DBFFAA3F9}"/>
              </a:ext>
            </a:extLst>
          </p:cNvPr>
          <p:cNvSpPr/>
          <p:nvPr/>
        </p:nvSpPr>
        <p:spPr>
          <a:xfrm>
            <a:off x="2491991" y="2867131"/>
            <a:ext cx="1645268" cy="1689456"/>
          </a:xfrm>
          <a:prstGeom prst="flowChartConnector">
            <a:avLst/>
          </a:prstGeom>
          <a:solidFill>
            <a:srgbClr val="00855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i-FI" sz="1600" dirty="0"/>
              <a:t>Varhainen puuttu-minen</a:t>
            </a:r>
          </a:p>
        </p:txBody>
      </p:sp>
      <p:sp>
        <p:nvSpPr>
          <p:cNvPr id="17" name="Vuokaaviosymboli: Liitin 16">
            <a:extLst>
              <a:ext uri="{FF2B5EF4-FFF2-40B4-BE49-F238E27FC236}">
                <a16:creationId xmlns:a16="http://schemas.microsoft.com/office/drawing/2014/main" id="{C805D972-8B20-F814-45A5-AC2CFF8C10E8}"/>
              </a:ext>
            </a:extLst>
          </p:cNvPr>
          <p:cNvSpPr/>
          <p:nvPr/>
        </p:nvSpPr>
        <p:spPr>
          <a:xfrm>
            <a:off x="4274329" y="2868702"/>
            <a:ext cx="1645268" cy="1689457"/>
          </a:xfrm>
          <a:prstGeom prst="flowChartConnector">
            <a:avLst/>
          </a:prstGeom>
          <a:solidFill>
            <a:srgbClr val="00855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i-FI" sz="1600" dirty="0"/>
              <a:t>50 h</a:t>
            </a:r>
          </a:p>
        </p:txBody>
      </p:sp>
      <p:sp>
        <p:nvSpPr>
          <p:cNvPr id="18" name="Vuokaaviosymboli: Liitin 17">
            <a:extLst>
              <a:ext uri="{FF2B5EF4-FFF2-40B4-BE49-F238E27FC236}">
                <a16:creationId xmlns:a16="http://schemas.microsoft.com/office/drawing/2014/main" id="{EAC6C0AA-4EE6-2FC0-A4CD-A1D3456430E4}"/>
              </a:ext>
            </a:extLst>
          </p:cNvPr>
          <p:cNvSpPr/>
          <p:nvPr/>
        </p:nvSpPr>
        <p:spPr>
          <a:xfrm>
            <a:off x="6011334" y="2867130"/>
            <a:ext cx="1690601" cy="1689460"/>
          </a:xfrm>
          <a:prstGeom prst="flowChartConnector">
            <a:avLst/>
          </a:prstGeom>
          <a:solidFill>
            <a:srgbClr val="00855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i-FI" sz="1600" dirty="0"/>
              <a:t>80 h</a:t>
            </a:r>
          </a:p>
        </p:txBody>
      </p:sp>
      <p:sp>
        <p:nvSpPr>
          <p:cNvPr id="19" name="Vuokaaviosymboli: Liitin 18">
            <a:extLst>
              <a:ext uri="{FF2B5EF4-FFF2-40B4-BE49-F238E27FC236}">
                <a16:creationId xmlns:a16="http://schemas.microsoft.com/office/drawing/2014/main" id="{24C95820-3753-1C82-B053-F005886DB89B}"/>
              </a:ext>
            </a:extLst>
          </p:cNvPr>
          <p:cNvSpPr/>
          <p:nvPr/>
        </p:nvSpPr>
        <p:spPr>
          <a:xfrm>
            <a:off x="7839003" y="2867130"/>
            <a:ext cx="1645268" cy="1691029"/>
          </a:xfrm>
          <a:prstGeom prst="flowChartConnector">
            <a:avLst/>
          </a:prstGeom>
          <a:solidFill>
            <a:srgbClr val="00855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i-FI" sz="1600" dirty="0"/>
              <a:t>100 h</a:t>
            </a:r>
          </a:p>
        </p:txBody>
      </p:sp>
      <p:sp>
        <p:nvSpPr>
          <p:cNvPr id="20" name="Vuokaaviosymboli: Liitin 19">
            <a:extLst>
              <a:ext uri="{FF2B5EF4-FFF2-40B4-BE49-F238E27FC236}">
                <a16:creationId xmlns:a16="http://schemas.microsoft.com/office/drawing/2014/main" id="{5A5C7613-8539-4782-40A4-7C3CD87A1F1B}"/>
              </a:ext>
            </a:extLst>
          </p:cNvPr>
          <p:cNvSpPr/>
          <p:nvPr/>
        </p:nvSpPr>
        <p:spPr>
          <a:xfrm>
            <a:off x="9603729" y="2867132"/>
            <a:ext cx="1645268" cy="1689459"/>
          </a:xfrm>
          <a:prstGeom prst="flowChartConnector">
            <a:avLst/>
          </a:prstGeom>
          <a:solidFill>
            <a:srgbClr val="00855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i-FI" sz="1600" dirty="0"/>
              <a:t>150 h</a:t>
            </a:r>
          </a:p>
        </p:txBody>
      </p:sp>
      <p:cxnSp>
        <p:nvCxnSpPr>
          <p:cNvPr id="5" name="Suora yhdysviiva 4">
            <a:extLst>
              <a:ext uri="{FF2B5EF4-FFF2-40B4-BE49-F238E27FC236}">
                <a16:creationId xmlns:a16="http://schemas.microsoft.com/office/drawing/2014/main" id="{6C72E43F-D06E-0CC2-5EEA-B9D77449244B}"/>
              </a:ext>
            </a:extLst>
          </p:cNvPr>
          <p:cNvCxnSpPr>
            <a:cxnSpLocks/>
            <a:stCxn id="16" idx="2"/>
            <a:endCxn id="4" idx="6"/>
          </p:cNvCxnSpPr>
          <p:nvPr/>
        </p:nvCxnSpPr>
        <p:spPr>
          <a:xfrm flipH="1" flipV="1">
            <a:off x="2354922" y="3711858"/>
            <a:ext cx="137069" cy="1"/>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Suora yhdysviiva 7">
            <a:extLst>
              <a:ext uri="{FF2B5EF4-FFF2-40B4-BE49-F238E27FC236}">
                <a16:creationId xmlns:a16="http://schemas.microsoft.com/office/drawing/2014/main" id="{B8441BD3-C464-C74F-5727-23686B085EF4}"/>
              </a:ext>
            </a:extLst>
          </p:cNvPr>
          <p:cNvCxnSpPr>
            <a:cxnSpLocks/>
          </p:cNvCxnSpPr>
          <p:nvPr/>
        </p:nvCxnSpPr>
        <p:spPr>
          <a:xfrm flipH="1" flipV="1">
            <a:off x="4154871" y="3711856"/>
            <a:ext cx="137069" cy="1"/>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uora yhdysviiva 8">
            <a:extLst>
              <a:ext uri="{FF2B5EF4-FFF2-40B4-BE49-F238E27FC236}">
                <a16:creationId xmlns:a16="http://schemas.microsoft.com/office/drawing/2014/main" id="{A1166864-110A-7BC5-800E-765737C1E9C9}"/>
              </a:ext>
            </a:extLst>
          </p:cNvPr>
          <p:cNvCxnSpPr>
            <a:cxnSpLocks/>
          </p:cNvCxnSpPr>
          <p:nvPr/>
        </p:nvCxnSpPr>
        <p:spPr>
          <a:xfrm flipH="1" flipV="1">
            <a:off x="5893988" y="3711858"/>
            <a:ext cx="137069" cy="1"/>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Suora yhdysviiva 9">
            <a:extLst>
              <a:ext uri="{FF2B5EF4-FFF2-40B4-BE49-F238E27FC236}">
                <a16:creationId xmlns:a16="http://schemas.microsoft.com/office/drawing/2014/main" id="{9ABC53D8-BC9C-BAB6-6DED-18C602295871}"/>
              </a:ext>
            </a:extLst>
          </p:cNvPr>
          <p:cNvCxnSpPr>
            <a:cxnSpLocks/>
          </p:cNvCxnSpPr>
          <p:nvPr/>
        </p:nvCxnSpPr>
        <p:spPr>
          <a:xfrm flipH="1" flipV="1">
            <a:off x="7729447" y="3711860"/>
            <a:ext cx="137069" cy="1"/>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uora yhdysviiva 10">
            <a:extLst>
              <a:ext uri="{FF2B5EF4-FFF2-40B4-BE49-F238E27FC236}">
                <a16:creationId xmlns:a16="http://schemas.microsoft.com/office/drawing/2014/main" id="{81DF62B6-33EB-45E0-4937-E27FC3850379}"/>
              </a:ext>
            </a:extLst>
          </p:cNvPr>
          <p:cNvCxnSpPr>
            <a:cxnSpLocks/>
          </p:cNvCxnSpPr>
          <p:nvPr/>
        </p:nvCxnSpPr>
        <p:spPr>
          <a:xfrm flipH="1" flipV="1">
            <a:off x="9492322" y="3711861"/>
            <a:ext cx="137069" cy="1"/>
          </a:xfrm>
          <a:prstGeom prst="line">
            <a:avLst/>
          </a:prstGeom>
        </p:spPr>
        <p:style>
          <a:lnRef idx="2">
            <a:schemeClr val="accent1"/>
          </a:lnRef>
          <a:fillRef idx="0">
            <a:schemeClr val="accent1"/>
          </a:fillRef>
          <a:effectRef idx="1">
            <a:schemeClr val="accent1"/>
          </a:effectRef>
          <a:fontRef idx="minor">
            <a:schemeClr val="tx1"/>
          </a:fontRef>
        </p:style>
      </p:cxnSp>
      <p:sp>
        <p:nvSpPr>
          <p:cNvPr id="6" name="Tekstiruutu 5">
            <a:extLst>
              <a:ext uri="{FF2B5EF4-FFF2-40B4-BE49-F238E27FC236}">
                <a16:creationId xmlns:a16="http://schemas.microsoft.com/office/drawing/2014/main" id="{31B26F8F-517B-3397-3C49-04BD844C6925}"/>
              </a:ext>
            </a:extLst>
          </p:cNvPr>
          <p:cNvSpPr txBox="1"/>
          <p:nvPr/>
        </p:nvSpPr>
        <p:spPr>
          <a:xfrm>
            <a:off x="760633" y="6214323"/>
            <a:ext cx="6096000" cy="318100"/>
          </a:xfrm>
          <a:prstGeom prst="rect">
            <a:avLst/>
          </a:prstGeom>
          <a:noFill/>
        </p:spPr>
        <p:txBody>
          <a:bodyPr wrap="square">
            <a:spAutoFit/>
          </a:bodyPr>
          <a:lstStyle/>
          <a:p>
            <a:r>
              <a:rPr lang="fi-FI" sz="1467" dirty="0"/>
              <a:t>Turun poissaolomalli, Vanhempainilta 2023 </a:t>
            </a:r>
          </a:p>
        </p:txBody>
      </p:sp>
    </p:spTree>
    <p:extLst>
      <p:ext uri="{BB962C8B-B14F-4D97-AF65-F5344CB8AC3E}">
        <p14:creationId xmlns:p14="http://schemas.microsoft.com/office/powerpoint/2010/main" val="5766444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176E8A5-DDE6-BFA4-8E03-2192F5A9CEDC}"/>
              </a:ext>
            </a:extLst>
          </p:cNvPr>
          <p:cNvSpPr>
            <a:spLocks noGrp="1"/>
          </p:cNvSpPr>
          <p:nvPr>
            <p:ph type="title"/>
          </p:nvPr>
        </p:nvSpPr>
        <p:spPr>
          <a:xfrm>
            <a:off x="1430897" y="397072"/>
            <a:ext cx="10435091" cy="715331"/>
          </a:xfrm>
        </p:spPr>
        <p:txBody>
          <a:bodyPr/>
          <a:lstStyle/>
          <a:p>
            <a:r>
              <a:rPr lang="fi-FI" sz="3733" dirty="0"/>
              <a:t>Wilman poissaolorajat </a:t>
            </a:r>
          </a:p>
        </p:txBody>
      </p:sp>
      <p:sp>
        <p:nvSpPr>
          <p:cNvPr id="3" name="Tekstin paikkamerkki 2">
            <a:extLst>
              <a:ext uri="{FF2B5EF4-FFF2-40B4-BE49-F238E27FC236}">
                <a16:creationId xmlns:a16="http://schemas.microsoft.com/office/drawing/2014/main" id="{A6D95319-F06B-E404-77A6-6D6A9B5E1628}"/>
              </a:ext>
            </a:extLst>
          </p:cNvPr>
          <p:cNvSpPr>
            <a:spLocks noGrp="1"/>
          </p:cNvSpPr>
          <p:nvPr>
            <p:ph type="body" idx="1"/>
          </p:nvPr>
        </p:nvSpPr>
        <p:spPr>
          <a:xfrm>
            <a:off x="1195369" y="1320058"/>
            <a:ext cx="10435092" cy="4217885"/>
          </a:xfrm>
        </p:spPr>
        <p:txBody>
          <a:bodyPr/>
          <a:lstStyle/>
          <a:p>
            <a:r>
              <a:rPr lang="fi-FI" sz="2000" dirty="0"/>
              <a:t>Poissaolorajat ovat: 50 h, 100 h ja 150 h / lukuvuosi </a:t>
            </a:r>
          </a:p>
          <a:p>
            <a:pPr marL="0" indent="0">
              <a:buNone/>
            </a:pPr>
            <a:r>
              <a:rPr lang="fi-FI" sz="2000" dirty="0">
                <a:sym typeface="Wingdings" panose="05000000000000000000" pitchFamily="2" charset="2"/>
              </a:rPr>
              <a:t> poissaolokooste </a:t>
            </a:r>
            <a:r>
              <a:rPr lang="fi-FI" sz="2000" dirty="0"/>
              <a:t>huoltajalle ja opettajalle.</a:t>
            </a:r>
          </a:p>
          <a:p>
            <a:r>
              <a:rPr lang="fi-FI" sz="2000" dirty="0"/>
              <a:t>Poissaoloraja: 80 h / lukuvuosi </a:t>
            </a:r>
          </a:p>
          <a:p>
            <a:pPr marL="0" indent="0">
              <a:buNone/>
            </a:pPr>
            <a:r>
              <a:rPr lang="fi-FI" sz="2000" dirty="0">
                <a:sym typeface="Wingdings" panose="05000000000000000000" pitchFamily="2" charset="2"/>
              </a:rPr>
              <a:t> poissaolokooste opettajalle, tilannearvio.</a:t>
            </a:r>
            <a:endParaRPr lang="fi-FI" sz="2000" dirty="0"/>
          </a:p>
          <a:p>
            <a:r>
              <a:rPr lang="fi-FI" sz="2000" dirty="0"/>
              <a:t>Poissaolomallin tarkoitus on antaa tukea huoltajille. </a:t>
            </a:r>
          </a:p>
          <a:p>
            <a:r>
              <a:rPr lang="fi-FI" sz="2000" dirty="0"/>
              <a:t>Jokaisen oppilaan tilannetta tarkastellaan yksilöllisesti. </a:t>
            </a:r>
          </a:p>
          <a:p>
            <a:r>
              <a:rPr lang="fi-FI" sz="2000" dirty="0"/>
              <a:t>Poissaolokooste on seurannan apuväline. </a:t>
            </a:r>
          </a:p>
          <a:p>
            <a:r>
              <a:rPr lang="fi-FI" sz="2000" dirty="0"/>
              <a:t>Poissaoloihin kertyvät kaikki, myös ennalta-anotut poissaolot</a:t>
            </a:r>
            <a:endParaRPr lang="fi-FI" dirty="0"/>
          </a:p>
        </p:txBody>
      </p:sp>
      <p:sp>
        <p:nvSpPr>
          <p:cNvPr id="4" name="Tekstiruutu 3">
            <a:extLst>
              <a:ext uri="{FF2B5EF4-FFF2-40B4-BE49-F238E27FC236}">
                <a16:creationId xmlns:a16="http://schemas.microsoft.com/office/drawing/2014/main" id="{5A791132-A120-03E0-A75D-65B1560F501F}"/>
              </a:ext>
            </a:extLst>
          </p:cNvPr>
          <p:cNvSpPr txBox="1"/>
          <p:nvPr/>
        </p:nvSpPr>
        <p:spPr>
          <a:xfrm>
            <a:off x="748147" y="6309019"/>
            <a:ext cx="6096000" cy="318100"/>
          </a:xfrm>
          <a:prstGeom prst="rect">
            <a:avLst/>
          </a:prstGeom>
          <a:noFill/>
        </p:spPr>
        <p:txBody>
          <a:bodyPr wrap="square">
            <a:spAutoFit/>
          </a:bodyPr>
          <a:lstStyle/>
          <a:p>
            <a:r>
              <a:rPr lang="fi-FI" sz="1467" dirty="0"/>
              <a:t>Turun poissaolomalli, Vanhempainilta 2023 </a:t>
            </a:r>
          </a:p>
        </p:txBody>
      </p:sp>
    </p:spTree>
    <p:extLst>
      <p:ext uri="{BB962C8B-B14F-4D97-AF65-F5344CB8AC3E}">
        <p14:creationId xmlns:p14="http://schemas.microsoft.com/office/powerpoint/2010/main" val="25488832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Freeform 100"/>
          <p:cNvSpPr/>
          <p:nvPr/>
        </p:nvSpPr>
        <p:spPr>
          <a:xfrm>
            <a:off x="0" y="0"/>
            <a:ext cx="12192000" cy="6858000"/>
          </a:xfrm>
          <a:custGeom>
            <a:avLst/>
            <a:gdLst/>
            <a:ahLst/>
            <a:cxnLst/>
            <a:rect l="0" t="0" r="0" b="0"/>
            <a:pathLst>
              <a:path w="12192000" h="6858000">
                <a:moveTo>
                  <a:pt x="0" y="6858000"/>
                </a:moveTo>
                <a:lnTo>
                  <a:pt x="12192000" y="6858000"/>
                </a:lnTo>
                <a:lnTo>
                  <a:pt x="12192000" y="0"/>
                </a:lnTo>
                <a:lnTo>
                  <a:pt x="0" y="0"/>
                </a:lnTo>
                <a:lnTo>
                  <a:pt x="0" y="6858000"/>
                </a:lnTo>
                <a:close/>
              </a:path>
            </a:pathLst>
          </a:custGeom>
          <a:solidFill>
            <a:srgbClr val="FFFFFF">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01" name="Freeform 101"/>
          <p:cNvSpPr/>
          <p:nvPr/>
        </p:nvSpPr>
        <p:spPr>
          <a:xfrm>
            <a:off x="359233" y="217805"/>
            <a:ext cx="3657092" cy="1527811"/>
          </a:xfrm>
          <a:custGeom>
            <a:avLst/>
            <a:gdLst/>
            <a:ahLst/>
            <a:cxnLst/>
            <a:rect l="0" t="0" r="0" b="0"/>
            <a:pathLst>
              <a:path w="3657092" h="1527810">
                <a:moveTo>
                  <a:pt x="0" y="1527810"/>
                </a:moveTo>
                <a:lnTo>
                  <a:pt x="3657092" y="1527810"/>
                </a:lnTo>
                <a:lnTo>
                  <a:pt x="3657092" y="0"/>
                </a:lnTo>
                <a:lnTo>
                  <a:pt x="0" y="0"/>
                </a:lnTo>
                <a:lnTo>
                  <a:pt x="0" y="1527810"/>
                </a:lnTo>
                <a:close/>
              </a:path>
            </a:pathLst>
          </a:custGeom>
          <a:solidFill>
            <a:srgbClr val="B4C7E7">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02" name="Freeform 102"/>
          <p:cNvSpPr/>
          <p:nvPr/>
        </p:nvSpPr>
        <p:spPr>
          <a:xfrm>
            <a:off x="4016375" y="217805"/>
            <a:ext cx="7816468" cy="1527811"/>
          </a:xfrm>
          <a:custGeom>
            <a:avLst/>
            <a:gdLst/>
            <a:ahLst/>
            <a:cxnLst/>
            <a:rect l="0" t="0" r="0" b="0"/>
            <a:pathLst>
              <a:path w="7816468" h="1527810">
                <a:moveTo>
                  <a:pt x="0" y="1527810"/>
                </a:moveTo>
                <a:lnTo>
                  <a:pt x="7816468" y="1527810"/>
                </a:lnTo>
                <a:lnTo>
                  <a:pt x="7816468" y="0"/>
                </a:lnTo>
                <a:lnTo>
                  <a:pt x="0" y="0"/>
                </a:lnTo>
                <a:lnTo>
                  <a:pt x="0" y="1527810"/>
                </a:lnTo>
                <a:close/>
              </a:path>
            </a:pathLst>
          </a:custGeom>
          <a:solidFill>
            <a:srgbClr val="B4C7E7">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03" name="Freeform 103"/>
          <p:cNvSpPr/>
          <p:nvPr/>
        </p:nvSpPr>
        <p:spPr>
          <a:xfrm>
            <a:off x="359233" y="1745591"/>
            <a:ext cx="3657092" cy="1101243"/>
          </a:xfrm>
          <a:custGeom>
            <a:avLst/>
            <a:gdLst/>
            <a:ahLst/>
            <a:cxnLst/>
            <a:rect l="0" t="0" r="0" b="0"/>
            <a:pathLst>
              <a:path w="3657092" h="1101243">
                <a:moveTo>
                  <a:pt x="0" y="1101243"/>
                </a:moveTo>
                <a:lnTo>
                  <a:pt x="3657092" y="1101243"/>
                </a:lnTo>
                <a:lnTo>
                  <a:pt x="3657092" y="0"/>
                </a:lnTo>
                <a:lnTo>
                  <a:pt x="0" y="0"/>
                </a:lnTo>
                <a:lnTo>
                  <a:pt x="0" y="1101243"/>
                </a:lnTo>
                <a:close/>
              </a:path>
            </a:pathLst>
          </a:custGeom>
          <a:solidFill>
            <a:srgbClr val="B4C7E7">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04" name="Freeform 104"/>
          <p:cNvSpPr/>
          <p:nvPr/>
        </p:nvSpPr>
        <p:spPr>
          <a:xfrm>
            <a:off x="4016375" y="1745591"/>
            <a:ext cx="7816468" cy="1101243"/>
          </a:xfrm>
          <a:custGeom>
            <a:avLst/>
            <a:gdLst/>
            <a:ahLst/>
            <a:cxnLst/>
            <a:rect l="0" t="0" r="0" b="0"/>
            <a:pathLst>
              <a:path w="7816468" h="1101243">
                <a:moveTo>
                  <a:pt x="0" y="1101243"/>
                </a:moveTo>
                <a:lnTo>
                  <a:pt x="7816468" y="1101243"/>
                </a:lnTo>
                <a:lnTo>
                  <a:pt x="7816468" y="0"/>
                </a:lnTo>
                <a:lnTo>
                  <a:pt x="0" y="0"/>
                </a:lnTo>
                <a:lnTo>
                  <a:pt x="0" y="1101243"/>
                </a:lnTo>
                <a:close/>
              </a:path>
            </a:pathLst>
          </a:custGeom>
          <a:solidFill>
            <a:srgbClr val="B4C7E7">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05" name="Freeform 105"/>
          <p:cNvSpPr/>
          <p:nvPr/>
        </p:nvSpPr>
        <p:spPr>
          <a:xfrm>
            <a:off x="359233" y="2880648"/>
            <a:ext cx="3657092" cy="1228776"/>
          </a:xfrm>
          <a:custGeom>
            <a:avLst/>
            <a:gdLst/>
            <a:ahLst/>
            <a:cxnLst/>
            <a:rect l="0" t="0" r="0" b="0"/>
            <a:pathLst>
              <a:path w="3657092" h="1228776">
                <a:moveTo>
                  <a:pt x="0" y="1228776"/>
                </a:moveTo>
                <a:lnTo>
                  <a:pt x="3657092" y="1228776"/>
                </a:lnTo>
                <a:lnTo>
                  <a:pt x="3657092" y="0"/>
                </a:lnTo>
                <a:lnTo>
                  <a:pt x="0" y="0"/>
                </a:lnTo>
                <a:lnTo>
                  <a:pt x="0" y="1228776"/>
                </a:lnTo>
                <a:close/>
              </a:path>
            </a:pathLst>
          </a:custGeom>
          <a:solidFill>
            <a:srgbClr val="B4C7E7">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06" name="Freeform 106"/>
          <p:cNvSpPr/>
          <p:nvPr/>
        </p:nvSpPr>
        <p:spPr>
          <a:xfrm>
            <a:off x="4016375" y="2846783"/>
            <a:ext cx="7816468" cy="1228776"/>
          </a:xfrm>
          <a:custGeom>
            <a:avLst/>
            <a:gdLst/>
            <a:ahLst/>
            <a:cxnLst/>
            <a:rect l="0" t="0" r="0" b="0"/>
            <a:pathLst>
              <a:path w="7816468" h="1228776">
                <a:moveTo>
                  <a:pt x="0" y="1228776"/>
                </a:moveTo>
                <a:lnTo>
                  <a:pt x="7816468" y="1228776"/>
                </a:lnTo>
                <a:lnTo>
                  <a:pt x="7816468" y="0"/>
                </a:lnTo>
                <a:lnTo>
                  <a:pt x="0" y="0"/>
                </a:lnTo>
                <a:lnTo>
                  <a:pt x="0" y="1228776"/>
                </a:lnTo>
                <a:close/>
              </a:path>
            </a:pathLst>
          </a:custGeom>
          <a:solidFill>
            <a:srgbClr val="B4C7E7">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07" name="Freeform 107"/>
          <p:cNvSpPr/>
          <p:nvPr/>
        </p:nvSpPr>
        <p:spPr>
          <a:xfrm>
            <a:off x="359233" y="4075622"/>
            <a:ext cx="3657092" cy="1651508"/>
          </a:xfrm>
          <a:custGeom>
            <a:avLst/>
            <a:gdLst/>
            <a:ahLst/>
            <a:cxnLst/>
            <a:rect l="0" t="0" r="0" b="0"/>
            <a:pathLst>
              <a:path w="3657092" h="1651508">
                <a:moveTo>
                  <a:pt x="0" y="1651508"/>
                </a:moveTo>
                <a:lnTo>
                  <a:pt x="3657092" y="1651508"/>
                </a:lnTo>
                <a:lnTo>
                  <a:pt x="3657092" y="0"/>
                </a:lnTo>
                <a:lnTo>
                  <a:pt x="0" y="0"/>
                </a:lnTo>
                <a:lnTo>
                  <a:pt x="0" y="1651508"/>
                </a:lnTo>
                <a:close/>
              </a:path>
            </a:pathLst>
          </a:custGeom>
          <a:solidFill>
            <a:schemeClr val="accent6">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08" name="Freeform 108"/>
          <p:cNvSpPr/>
          <p:nvPr/>
        </p:nvSpPr>
        <p:spPr>
          <a:xfrm>
            <a:off x="4016375" y="4075622"/>
            <a:ext cx="7816468" cy="1651508"/>
          </a:xfrm>
          <a:custGeom>
            <a:avLst/>
            <a:gdLst/>
            <a:ahLst/>
            <a:cxnLst/>
            <a:rect l="0" t="0" r="0" b="0"/>
            <a:pathLst>
              <a:path w="7816468" h="1651508">
                <a:moveTo>
                  <a:pt x="0" y="1651508"/>
                </a:moveTo>
                <a:lnTo>
                  <a:pt x="7816468" y="1651508"/>
                </a:lnTo>
                <a:lnTo>
                  <a:pt x="7816468" y="0"/>
                </a:lnTo>
                <a:lnTo>
                  <a:pt x="0" y="0"/>
                </a:lnTo>
                <a:lnTo>
                  <a:pt x="0" y="1651508"/>
                </a:lnTo>
                <a:close/>
              </a:path>
            </a:pathLst>
          </a:custGeom>
          <a:solidFill>
            <a:schemeClr val="accent6">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09" name="Freeform 109"/>
          <p:cNvSpPr/>
          <p:nvPr/>
        </p:nvSpPr>
        <p:spPr>
          <a:xfrm>
            <a:off x="348069" y="5733494"/>
            <a:ext cx="3657092" cy="967575"/>
          </a:xfrm>
          <a:custGeom>
            <a:avLst/>
            <a:gdLst/>
            <a:ahLst/>
            <a:cxnLst/>
            <a:rect l="0" t="0" r="0" b="0"/>
            <a:pathLst>
              <a:path w="3657092" h="967575">
                <a:moveTo>
                  <a:pt x="0" y="967575"/>
                </a:moveTo>
                <a:lnTo>
                  <a:pt x="3657092" y="967575"/>
                </a:lnTo>
                <a:lnTo>
                  <a:pt x="3657092" y="0"/>
                </a:lnTo>
                <a:lnTo>
                  <a:pt x="0" y="0"/>
                </a:lnTo>
                <a:lnTo>
                  <a:pt x="0" y="967575"/>
                </a:lnTo>
                <a:close/>
              </a:path>
            </a:pathLst>
          </a:custGeom>
          <a:solidFill>
            <a:schemeClr val="accent6">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10" name="Freeform 110"/>
          <p:cNvSpPr/>
          <p:nvPr/>
        </p:nvSpPr>
        <p:spPr>
          <a:xfrm>
            <a:off x="4016375" y="5727143"/>
            <a:ext cx="7816468" cy="967575"/>
          </a:xfrm>
          <a:custGeom>
            <a:avLst/>
            <a:gdLst/>
            <a:ahLst/>
            <a:cxnLst/>
            <a:rect l="0" t="0" r="0" b="0"/>
            <a:pathLst>
              <a:path w="7816468" h="967575">
                <a:moveTo>
                  <a:pt x="0" y="967575"/>
                </a:moveTo>
                <a:lnTo>
                  <a:pt x="7816468" y="967575"/>
                </a:lnTo>
                <a:lnTo>
                  <a:pt x="7816468" y="0"/>
                </a:lnTo>
                <a:lnTo>
                  <a:pt x="0" y="0"/>
                </a:lnTo>
                <a:lnTo>
                  <a:pt x="0" y="967575"/>
                </a:lnTo>
                <a:close/>
              </a:path>
            </a:pathLst>
          </a:custGeom>
          <a:solidFill>
            <a:schemeClr val="accent6">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11" name="Freeform 111"/>
          <p:cNvSpPr/>
          <p:nvPr/>
        </p:nvSpPr>
        <p:spPr>
          <a:xfrm>
            <a:off x="4016375" y="211329"/>
            <a:ext cx="0" cy="6489739"/>
          </a:xfrm>
          <a:custGeom>
            <a:avLst/>
            <a:gdLst/>
            <a:ahLst/>
            <a:cxnLst/>
            <a:rect l="0" t="0" r="0" b="0"/>
            <a:pathLst>
              <a:path h="6489738">
                <a:moveTo>
                  <a:pt x="0" y="0"/>
                </a:moveTo>
                <a:lnTo>
                  <a:pt x="0" y="6489738"/>
                </a:lnTo>
              </a:path>
            </a:pathLst>
          </a:custGeom>
          <a:noFill/>
          <a:ln w="12700" cap="flat"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112" name="Freeform 112"/>
          <p:cNvSpPr/>
          <p:nvPr/>
        </p:nvSpPr>
        <p:spPr>
          <a:xfrm>
            <a:off x="352884" y="1745616"/>
            <a:ext cx="11486185" cy="0"/>
          </a:xfrm>
          <a:custGeom>
            <a:avLst/>
            <a:gdLst/>
            <a:ahLst/>
            <a:cxnLst/>
            <a:rect l="0" t="0" r="0" b="0"/>
            <a:pathLst>
              <a:path w="11486185">
                <a:moveTo>
                  <a:pt x="0" y="0"/>
                </a:moveTo>
                <a:lnTo>
                  <a:pt x="11486185" y="0"/>
                </a:lnTo>
              </a:path>
            </a:pathLst>
          </a:custGeom>
          <a:noFill/>
          <a:ln w="12700" cap="flat"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113" name="Freeform 113"/>
          <p:cNvSpPr/>
          <p:nvPr/>
        </p:nvSpPr>
        <p:spPr>
          <a:xfrm>
            <a:off x="352884" y="2846833"/>
            <a:ext cx="11486185" cy="0"/>
          </a:xfrm>
          <a:custGeom>
            <a:avLst/>
            <a:gdLst/>
            <a:ahLst/>
            <a:cxnLst/>
            <a:rect l="0" t="0" r="0" b="0"/>
            <a:pathLst>
              <a:path w="11486185">
                <a:moveTo>
                  <a:pt x="0" y="0"/>
                </a:moveTo>
                <a:lnTo>
                  <a:pt x="11486185" y="0"/>
                </a:lnTo>
              </a:path>
            </a:pathLst>
          </a:custGeom>
          <a:noFill/>
          <a:ln w="12700" cap="flat"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114" name="Freeform 114"/>
          <p:cNvSpPr/>
          <p:nvPr/>
        </p:nvSpPr>
        <p:spPr>
          <a:xfrm>
            <a:off x="352884" y="4075559"/>
            <a:ext cx="11486185" cy="0"/>
          </a:xfrm>
          <a:custGeom>
            <a:avLst/>
            <a:gdLst/>
            <a:ahLst/>
            <a:cxnLst/>
            <a:rect l="0" t="0" r="0" b="0"/>
            <a:pathLst>
              <a:path w="11486185">
                <a:moveTo>
                  <a:pt x="0" y="0"/>
                </a:moveTo>
                <a:lnTo>
                  <a:pt x="11486185" y="0"/>
                </a:lnTo>
              </a:path>
            </a:pathLst>
          </a:custGeom>
          <a:noFill/>
          <a:ln w="12700" cap="flat"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115" name="Freeform 115"/>
          <p:cNvSpPr/>
          <p:nvPr/>
        </p:nvSpPr>
        <p:spPr>
          <a:xfrm>
            <a:off x="352884" y="5727129"/>
            <a:ext cx="11486185" cy="0"/>
          </a:xfrm>
          <a:custGeom>
            <a:avLst/>
            <a:gdLst/>
            <a:ahLst/>
            <a:cxnLst/>
            <a:rect l="0" t="0" r="0" b="0"/>
            <a:pathLst>
              <a:path w="11486185">
                <a:moveTo>
                  <a:pt x="0" y="0"/>
                </a:moveTo>
                <a:lnTo>
                  <a:pt x="11486185" y="0"/>
                </a:lnTo>
              </a:path>
            </a:pathLst>
          </a:custGeom>
          <a:noFill/>
          <a:ln w="12700" cap="flat"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116" name="Freeform 116"/>
          <p:cNvSpPr/>
          <p:nvPr/>
        </p:nvSpPr>
        <p:spPr>
          <a:xfrm>
            <a:off x="359232" y="211329"/>
            <a:ext cx="0" cy="6489739"/>
          </a:xfrm>
          <a:custGeom>
            <a:avLst/>
            <a:gdLst/>
            <a:ahLst/>
            <a:cxnLst/>
            <a:rect l="0" t="0" r="0" b="0"/>
            <a:pathLst>
              <a:path h="6489738">
                <a:moveTo>
                  <a:pt x="0" y="0"/>
                </a:moveTo>
                <a:lnTo>
                  <a:pt x="0" y="6489738"/>
                </a:lnTo>
              </a:path>
            </a:pathLst>
          </a:custGeom>
          <a:noFill/>
          <a:ln w="12700" cap="flat"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117" name="Freeform 117"/>
          <p:cNvSpPr/>
          <p:nvPr/>
        </p:nvSpPr>
        <p:spPr>
          <a:xfrm>
            <a:off x="11832717" y="211329"/>
            <a:ext cx="0" cy="6489739"/>
          </a:xfrm>
          <a:custGeom>
            <a:avLst/>
            <a:gdLst/>
            <a:ahLst/>
            <a:cxnLst/>
            <a:rect l="0" t="0" r="0" b="0"/>
            <a:pathLst>
              <a:path h="6489738">
                <a:moveTo>
                  <a:pt x="0" y="0"/>
                </a:moveTo>
                <a:lnTo>
                  <a:pt x="0" y="6489738"/>
                </a:lnTo>
              </a:path>
            </a:pathLst>
          </a:custGeom>
          <a:noFill/>
          <a:ln w="12700" cap="flat"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118" name="Freeform 118"/>
          <p:cNvSpPr/>
          <p:nvPr/>
        </p:nvSpPr>
        <p:spPr>
          <a:xfrm>
            <a:off x="352884" y="217679"/>
            <a:ext cx="11486185" cy="0"/>
          </a:xfrm>
          <a:custGeom>
            <a:avLst/>
            <a:gdLst/>
            <a:ahLst/>
            <a:cxnLst/>
            <a:rect l="0" t="0" r="0" b="0"/>
            <a:pathLst>
              <a:path w="11486185">
                <a:moveTo>
                  <a:pt x="0" y="0"/>
                </a:moveTo>
                <a:lnTo>
                  <a:pt x="11486185" y="0"/>
                </a:lnTo>
              </a:path>
            </a:pathLst>
          </a:custGeom>
          <a:noFill/>
          <a:ln w="12700" cap="flat"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119" name="Freeform 119"/>
          <p:cNvSpPr/>
          <p:nvPr/>
        </p:nvSpPr>
        <p:spPr>
          <a:xfrm>
            <a:off x="352884" y="6694717"/>
            <a:ext cx="11486185" cy="0"/>
          </a:xfrm>
          <a:custGeom>
            <a:avLst/>
            <a:gdLst/>
            <a:ahLst/>
            <a:cxnLst/>
            <a:rect l="0" t="0" r="0" b="0"/>
            <a:pathLst>
              <a:path w="11486185">
                <a:moveTo>
                  <a:pt x="0" y="0"/>
                </a:moveTo>
                <a:lnTo>
                  <a:pt x="11486185" y="0"/>
                </a:lnTo>
              </a:path>
            </a:pathLst>
          </a:custGeom>
          <a:noFill/>
          <a:ln w="12700" cap="flat"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120" name="Rectangle 120"/>
          <p:cNvSpPr/>
          <p:nvPr/>
        </p:nvSpPr>
        <p:spPr>
          <a:xfrm>
            <a:off x="658191" y="794596"/>
            <a:ext cx="2876172" cy="733534"/>
          </a:xfrm>
          <a:prstGeom prst="rect">
            <a:avLst/>
          </a:prstGeom>
        </p:spPr>
        <p:txBody>
          <a:bodyPr wrap="none" lIns="0" tIns="0" rIns="0" bIns="0">
            <a:spAutoFit/>
          </a:bodyPr>
          <a:lstStyle/>
          <a:p>
            <a:r>
              <a:rPr lang="fi-FI" sz="1600" b="1" dirty="0">
                <a:latin typeface="Calibri-Bold"/>
              </a:rPr>
              <a:t>TE</a:t>
            </a:r>
            <a:r>
              <a:rPr lang="fi-FI" sz="1600" b="1" spc="-21" dirty="0">
                <a:latin typeface="Calibri-Bold"/>
              </a:rPr>
              <a:t>R</a:t>
            </a:r>
            <a:r>
              <a:rPr lang="fi-FI" sz="1600" b="1" dirty="0">
                <a:latin typeface="Calibri-Bold"/>
              </a:rPr>
              <a:t>VEYDELLISI</a:t>
            </a:r>
            <a:r>
              <a:rPr lang="fi-FI" sz="1600" b="1" spc="-12" dirty="0">
                <a:latin typeface="Calibri-Bold"/>
              </a:rPr>
              <a:t>I</a:t>
            </a:r>
            <a:r>
              <a:rPr lang="fi-FI" sz="1600" b="1" dirty="0">
                <a:latin typeface="Calibri-Bold"/>
              </a:rPr>
              <a:t>N </a:t>
            </a:r>
            <a:r>
              <a:rPr lang="fi-FI" sz="1600" b="1" spc="-39" dirty="0">
                <a:latin typeface="Calibri-Bold"/>
              </a:rPr>
              <a:t>S</a:t>
            </a:r>
            <a:r>
              <a:rPr lang="fi-FI" sz="1600" b="1" dirty="0">
                <a:latin typeface="Calibri-Bold"/>
              </a:rPr>
              <a:t>YIHIN LI</a:t>
            </a:r>
            <a:r>
              <a:rPr lang="fi-FI" sz="1600" b="1" spc="-12" dirty="0">
                <a:latin typeface="Calibri-Bold"/>
              </a:rPr>
              <a:t>I</a:t>
            </a:r>
            <a:r>
              <a:rPr lang="fi-FI" sz="1600" b="1" dirty="0">
                <a:latin typeface="Calibri-Bold"/>
              </a:rPr>
              <a:t>TTY</a:t>
            </a:r>
            <a:r>
              <a:rPr lang="fi-FI" sz="1600" b="1" spc="-85" dirty="0">
                <a:latin typeface="Calibri-Bold"/>
              </a:rPr>
              <a:t>V</a:t>
            </a:r>
            <a:r>
              <a:rPr lang="fi-FI" sz="1600" b="1" dirty="0">
                <a:latin typeface="Calibri-Bold"/>
              </a:rPr>
              <a:t>Ä </a:t>
            </a:r>
          </a:p>
          <a:p>
            <a:pPr>
              <a:lnSpc>
                <a:spcPts val="1921"/>
              </a:lnSpc>
            </a:pPr>
            <a:r>
              <a:rPr lang="fi-FI" sz="1600" b="1" dirty="0">
                <a:latin typeface="Calibri-Bold"/>
              </a:rPr>
              <a:t>POIS</a:t>
            </a:r>
            <a:r>
              <a:rPr lang="fi-FI" sz="1600" b="1" spc="-13" dirty="0">
                <a:latin typeface="Calibri-Bold"/>
              </a:rPr>
              <a:t>S</a:t>
            </a:r>
            <a:r>
              <a:rPr lang="fi-FI" sz="1600" b="1" spc="-31" dirty="0">
                <a:latin typeface="Calibri-Bold"/>
              </a:rPr>
              <a:t>A</a:t>
            </a:r>
            <a:r>
              <a:rPr lang="fi-FI" sz="1600" b="1" dirty="0">
                <a:latin typeface="Calibri-Bold"/>
              </a:rPr>
              <a:t>O</a:t>
            </a:r>
            <a:r>
              <a:rPr lang="fi-FI" sz="1600" b="1" spc="-19" dirty="0">
                <a:latin typeface="Calibri-Bold"/>
              </a:rPr>
              <a:t>L</a:t>
            </a:r>
            <a:r>
              <a:rPr lang="fi-FI" sz="1600" b="1" dirty="0">
                <a:latin typeface="Calibri-Bold"/>
              </a:rPr>
              <a:t>O</a:t>
            </a:r>
            <a:r>
              <a:rPr lang="fi-FI" sz="1400" b="1" dirty="0">
                <a:latin typeface="Calibri-Bold"/>
              </a:rPr>
              <a:t>: </a:t>
            </a:r>
            <a:r>
              <a:rPr lang="fi-FI" sz="1600" b="1" dirty="0">
                <a:latin typeface="Calibri-Bold"/>
              </a:rPr>
              <a:t>sai</a:t>
            </a:r>
            <a:r>
              <a:rPr lang="fi-FI" sz="1600" b="1" spc="-45" dirty="0">
                <a:latin typeface="Calibri-Bold"/>
              </a:rPr>
              <a:t>r</a:t>
            </a:r>
            <a:r>
              <a:rPr lang="fi-FI" sz="1600" b="1" dirty="0">
                <a:latin typeface="Calibri-Bold"/>
              </a:rPr>
              <a:t>aus/</a:t>
            </a:r>
            <a:r>
              <a:rPr lang="fi-FI" sz="1600" b="1" spc="-15" dirty="0">
                <a:latin typeface="Calibri-Bold"/>
              </a:rPr>
              <a:t>v</a:t>
            </a:r>
            <a:r>
              <a:rPr lang="fi-FI" sz="1600" b="1" dirty="0">
                <a:latin typeface="Calibri-Bold"/>
              </a:rPr>
              <a:t>a</a:t>
            </a:r>
            <a:r>
              <a:rPr lang="fi-FI" sz="1600" b="1" spc="-17" dirty="0">
                <a:latin typeface="Calibri-Bold"/>
              </a:rPr>
              <a:t>s</a:t>
            </a:r>
            <a:r>
              <a:rPr lang="fi-FI" sz="1600" b="1" spc="-13" dirty="0">
                <a:latin typeface="Calibri-Bold"/>
              </a:rPr>
              <a:t>t</a:t>
            </a:r>
            <a:r>
              <a:rPr lang="fi-FI" sz="1600" b="1" dirty="0">
                <a:latin typeface="Calibri-Bold"/>
              </a:rPr>
              <a:t>aa</a:t>
            </a:r>
            <a:r>
              <a:rPr lang="fi-FI" sz="1600" b="1" spc="-15" dirty="0">
                <a:latin typeface="Calibri-Bold"/>
              </a:rPr>
              <a:t>v</a:t>
            </a:r>
            <a:r>
              <a:rPr lang="fi-FI" sz="1600" b="1" dirty="0">
                <a:latin typeface="Calibri-Bold"/>
              </a:rPr>
              <a:t>a </a:t>
            </a:r>
          </a:p>
          <a:p>
            <a:pPr>
              <a:lnSpc>
                <a:spcPts val="1919"/>
              </a:lnSpc>
            </a:pPr>
            <a:r>
              <a:rPr lang="fi-FI" sz="1603" b="1" spc="-21" dirty="0">
                <a:latin typeface="Calibri-Bold"/>
              </a:rPr>
              <a:t>h</a:t>
            </a:r>
            <a:r>
              <a:rPr lang="fi-FI" sz="1603" b="1" dirty="0">
                <a:latin typeface="Calibri-Bold"/>
              </a:rPr>
              <a:t>y</a:t>
            </a:r>
            <a:r>
              <a:rPr lang="fi-FI" sz="1603" b="1" spc="-19" dirty="0">
                <a:latin typeface="Calibri-Bold"/>
              </a:rPr>
              <a:t>v</a:t>
            </a:r>
            <a:r>
              <a:rPr lang="fi-FI" sz="1603" b="1" dirty="0">
                <a:latin typeface="Calibri-Bold"/>
              </a:rPr>
              <a:t>ä</a:t>
            </a:r>
            <a:r>
              <a:rPr lang="fi-FI" sz="1603" b="1" spc="-29" dirty="0">
                <a:latin typeface="Calibri-Bold"/>
              </a:rPr>
              <a:t>k</a:t>
            </a:r>
            <a:r>
              <a:rPr lang="fi-FI" sz="1603" b="1" spc="-20" dirty="0">
                <a:latin typeface="Calibri-Bold"/>
              </a:rPr>
              <a:t>s</a:t>
            </a:r>
            <a:r>
              <a:rPr lang="fi-FI" sz="1603" b="1" dirty="0">
                <a:latin typeface="Calibri-Bold"/>
              </a:rPr>
              <a:t>yty</a:t>
            </a:r>
            <a:r>
              <a:rPr lang="fi-FI" sz="1603" b="1" spc="-25" dirty="0">
                <a:latin typeface="Calibri-Bold"/>
              </a:rPr>
              <a:t>k</a:t>
            </a:r>
            <a:r>
              <a:rPr lang="fi-FI" sz="1603" b="1" dirty="0">
                <a:latin typeface="Calibri-Bold"/>
              </a:rPr>
              <a:t>si</a:t>
            </a:r>
            <a:r>
              <a:rPr lang="fi-FI" sz="1603" b="1" spc="-23" dirty="0">
                <a:latin typeface="Calibri-Bold"/>
              </a:rPr>
              <a:t> </a:t>
            </a:r>
            <a:r>
              <a:rPr lang="fi-FI" sz="1603" b="1" dirty="0">
                <a:latin typeface="Calibri-Bold"/>
              </a:rPr>
              <a:t>selvi</a:t>
            </a:r>
            <a:r>
              <a:rPr lang="fi-FI" sz="1603" b="1" spc="-17" dirty="0">
                <a:latin typeface="Calibri-Bold"/>
              </a:rPr>
              <a:t>t</a:t>
            </a:r>
            <a:r>
              <a:rPr lang="fi-FI" sz="1603" b="1" spc="-27" dirty="0">
                <a:latin typeface="Calibri-Bold"/>
              </a:rPr>
              <a:t>e</a:t>
            </a:r>
            <a:r>
              <a:rPr lang="fi-FI" sz="1603" b="1" spc="-17" dirty="0">
                <a:latin typeface="Calibri-Bold"/>
              </a:rPr>
              <a:t>t</a:t>
            </a:r>
            <a:r>
              <a:rPr lang="fi-FI" sz="1603" b="1" dirty="0">
                <a:latin typeface="Calibri-Bold"/>
              </a:rPr>
              <a:t>ty</a:t>
            </a:r>
            <a:r>
              <a:rPr lang="fi-FI" sz="1603" b="1" spc="-39" dirty="0">
                <a:latin typeface="Calibri-Bold"/>
              </a:rPr>
              <a:t> </a:t>
            </a:r>
            <a:r>
              <a:rPr lang="fi-FI" sz="1603" b="1" dirty="0">
                <a:latin typeface="Calibri-Bold"/>
              </a:rPr>
              <a:t>poissaolo </a:t>
            </a:r>
          </a:p>
        </p:txBody>
      </p:sp>
      <p:sp>
        <p:nvSpPr>
          <p:cNvPr id="122" name="Rectangle 122"/>
          <p:cNvSpPr/>
          <p:nvPr/>
        </p:nvSpPr>
        <p:spPr>
          <a:xfrm>
            <a:off x="4108831" y="340060"/>
            <a:ext cx="2696892" cy="215893"/>
          </a:xfrm>
          <a:prstGeom prst="rect">
            <a:avLst/>
          </a:prstGeom>
        </p:spPr>
        <p:txBody>
          <a:bodyPr wrap="none" lIns="0" tIns="0" rIns="0" bIns="0">
            <a:spAutoFit/>
          </a:bodyPr>
          <a:lstStyle/>
          <a:p>
            <a:r>
              <a:rPr lang="fi-FI" sz="1403" dirty="0">
                <a:latin typeface="Calibri"/>
              </a:rPr>
              <a:t>Oppilas on fy</a:t>
            </a:r>
            <a:r>
              <a:rPr lang="fi-FI" sz="1403" spc="-16" dirty="0">
                <a:latin typeface="Calibri"/>
              </a:rPr>
              <a:t>y</a:t>
            </a:r>
            <a:r>
              <a:rPr lang="fi-FI" sz="1403" dirty="0">
                <a:latin typeface="Calibri"/>
              </a:rPr>
              <a:t>si</a:t>
            </a:r>
            <a:r>
              <a:rPr lang="fi-FI" sz="1403" spc="-12" dirty="0">
                <a:latin typeface="Calibri"/>
              </a:rPr>
              <a:t>s</a:t>
            </a:r>
            <a:r>
              <a:rPr lang="fi-FI" sz="1403" dirty="0">
                <a:latin typeface="Calibri"/>
              </a:rPr>
              <a:t>e</a:t>
            </a:r>
            <a:r>
              <a:rPr lang="fi-FI" sz="1403" spc="-27" dirty="0">
                <a:latin typeface="Calibri"/>
              </a:rPr>
              <a:t>s</a:t>
            </a:r>
            <a:r>
              <a:rPr lang="fi-FI" sz="1403" dirty="0">
                <a:latin typeface="Calibri"/>
              </a:rPr>
              <a:t>ti poi</a:t>
            </a:r>
            <a:r>
              <a:rPr lang="fi-FI" sz="1403" spc="-12" dirty="0">
                <a:latin typeface="Calibri"/>
              </a:rPr>
              <a:t>s</a:t>
            </a:r>
            <a:r>
              <a:rPr lang="fi-FI" sz="1403" dirty="0">
                <a:latin typeface="Calibri"/>
              </a:rPr>
              <a:t>sa </a:t>
            </a:r>
            <a:r>
              <a:rPr lang="fi-FI" sz="1403" spc="-37" dirty="0">
                <a:latin typeface="Calibri"/>
              </a:rPr>
              <a:t>k</a:t>
            </a:r>
            <a:r>
              <a:rPr lang="fi-FI" sz="1403" dirty="0">
                <a:latin typeface="Calibri"/>
              </a:rPr>
              <a:t>oulu</a:t>
            </a:r>
            <a:r>
              <a:rPr lang="fi-FI" sz="1403" spc="-27" dirty="0">
                <a:latin typeface="Calibri"/>
              </a:rPr>
              <a:t>s</a:t>
            </a:r>
            <a:r>
              <a:rPr lang="fi-FI" sz="1403" spc="-31" dirty="0">
                <a:latin typeface="Calibri"/>
              </a:rPr>
              <a:t>t</a:t>
            </a:r>
            <a:r>
              <a:rPr lang="fi-FI" sz="1403" dirty="0">
                <a:latin typeface="Calibri"/>
              </a:rPr>
              <a:t>a. </a:t>
            </a:r>
          </a:p>
        </p:txBody>
      </p:sp>
      <p:sp>
        <p:nvSpPr>
          <p:cNvPr id="124" name="Rectangle 124"/>
          <p:cNvSpPr/>
          <p:nvPr/>
        </p:nvSpPr>
        <p:spPr>
          <a:xfrm>
            <a:off x="4108831" y="553975"/>
            <a:ext cx="7365542" cy="644344"/>
          </a:xfrm>
          <a:prstGeom prst="rect">
            <a:avLst/>
          </a:prstGeom>
        </p:spPr>
        <p:txBody>
          <a:bodyPr wrap="none" lIns="0" tIns="0" rIns="0" bIns="0">
            <a:spAutoFit/>
          </a:bodyPr>
          <a:lstStyle/>
          <a:p>
            <a:r>
              <a:rPr lang="fi-FI" sz="1400" dirty="0">
                <a:latin typeface="Calibri"/>
              </a:rPr>
              <a:t>(sai</a:t>
            </a:r>
            <a:r>
              <a:rPr lang="fi-FI" sz="1400" spc="-31" dirty="0">
                <a:latin typeface="Calibri"/>
              </a:rPr>
              <a:t>r</a:t>
            </a:r>
            <a:r>
              <a:rPr lang="fi-FI" sz="1400" dirty="0">
                <a:latin typeface="Calibri"/>
              </a:rPr>
              <a:t>aana, fy</a:t>
            </a:r>
            <a:r>
              <a:rPr lang="fi-FI" sz="1400" spc="-15" dirty="0">
                <a:latin typeface="Calibri"/>
              </a:rPr>
              <a:t>y</a:t>
            </a:r>
            <a:r>
              <a:rPr lang="fi-FI" sz="1400" dirty="0">
                <a:latin typeface="Calibri"/>
              </a:rPr>
              <a:t>siseen ja/</a:t>
            </a:r>
            <a:r>
              <a:rPr lang="fi-FI" sz="1400" spc="-31" dirty="0">
                <a:latin typeface="Calibri"/>
              </a:rPr>
              <a:t>t</a:t>
            </a:r>
            <a:r>
              <a:rPr lang="fi-FI" sz="1400" dirty="0">
                <a:latin typeface="Calibri"/>
              </a:rPr>
              <a:t>ai p</a:t>
            </a:r>
            <a:r>
              <a:rPr lang="fi-FI" sz="1400" spc="-28" dirty="0">
                <a:latin typeface="Calibri"/>
              </a:rPr>
              <a:t>s</a:t>
            </a:r>
            <a:r>
              <a:rPr lang="fi-FI" sz="1400" dirty="0">
                <a:latin typeface="Calibri"/>
              </a:rPr>
              <a:t>yykkiseen </a:t>
            </a:r>
            <a:r>
              <a:rPr lang="fi-FI" sz="1400" spc="-27" dirty="0">
                <a:latin typeface="Calibri"/>
              </a:rPr>
              <a:t>t</a:t>
            </a:r>
            <a:r>
              <a:rPr lang="fi-FI" sz="1400" dirty="0">
                <a:latin typeface="Calibri"/>
              </a:rPr>
              <a:t>er</a:t>
            </a:r>
            <a:r>
              <a:rPr lang="fi-FI" sz="1400" spc="-13" dirty="0">
                <a:latin typeface="Calibri"/>
              </a:rPr>
              <a:t>v</a:t>
            </a:r>
            <a:r>
              <a:rPr lang="fi-FI" sz="1400" dirty="0">
                <a:latin typeface="Calibri"/>
              </a:rPr>
              <a:t>e</a:t>
            </a:r>
            <a:r>
              <a:rPr lang="fi-FI" sz="1400" spc="-12" dirty="0">
                <a:latin typeface="Calibri"/>
              </a:rPr>
              <a:t>y</a:t>
            </a:r>
            <a:r>
              <a:rPr lang="fi-FI" sz="1400" dirty="0">
                <a:latin typeface="Calibri"/>
              </a:rPr>
              <a:t>denhoi</a:t>
            </a:r>
            <a:r>
              <a:rPr lang="fi-FI" sz="1400" spc="-31" dirty="0">
                <a:latin typeface="Calibri"/>
              </a:rPr>
              <a:t>t</a:t>
            </a:r>
            <a:r>
              <a:rPr lang="fi-FI" sz="1400" dirty="0">
                <a:latin typeface="Calibri"/>
              </a:rPr>
              <a:t>oon lii</a:t>
            </a:r>
            <a:r>
              <a:rPr lang="fi-FI" sz="1400" spc="-31" dirty="0">
                <a:latin typeface="Calibri"/>
              </a:rPr>
              <a:t>t</a:t>
            </a:r>
            <a:r>
              <a:rPr lang="fi-FI" sz="1400" dirty="0">
                <a:latin typeface="Calibri"/>
              </a:rPr>
              <a:t>ty</a:t>
            </a:r>
            <a:r>
              <a:rPr lang="fi-FI" sz="1400" spc="-13" dirty="0">
                <a:latin typeface="Calibri"/>
              </a:rPr>
              <a:t>v</a:t>
            </a:r>
            <a:r>
              <a:rPr lang="fi-FI" sz="1400" dirty="0">
                <a:latin typeface="Calibri"/>
              </a:rPr>
              <a:t>ä </a:t>
            </a:r>
            <a:r>
              <a:rPr lang="fi-FI" sz="1400" spc="-31" dirty="0">
                <a:latin typeface="Calibri"/>
              </a:rPr>
              <a:t>t</a:t>
            </a:r>
            <a:r>
              <a:rPr lang="fi-FI" sz="1400" dirty="0">
                <a:latin typeface="Calibri"/>
              </a:rPr>
              <a:t>apa</a:t>
            </a:r>
            <a:r>
              <a:rPr lang="fi-FI" sz="1400" spc="-16" dirty="0">
                <a:latin typeface="Calibri"/>
              </a:rPr>
              <a:t>h</a:t>
            </a:r>
            <a:r>
              <a:rPr lang="fi-FI" sz="1400" dirty="0">
                <a:latin typeface="Calibri"/>
              </a:rPr>
              <a:t>tuma / </a:t>
            </a:r>
            <a:r>
              <a:rPr lang="fi-FI" sz="1400" spc="-13" dirty="0">
                <a:latin typeface="Calibri"/>
              </a:rPr>
              <a:t>v</a:t>
            </a:r>
            <a:r>
              <a:rPr lang="fi-FI" sz="1400" dirty="0">
                <a:latin typeface="Calibri"/>
              </a:rPr>
              <a:t>a</a:t>
            </a:r>
            <a:r>
              <a:rPr lang="fi-FI" sz="1400" spc="-28" dirty="0">
                <a:latin typeface="Calibri"/>
              </a:rPr>
              <a:t>s</a:t>
            </a:r>
            <a:r>
              <a:rPr lang="fi-FI" sz="1400" spc="-31" dirty="0">
                <a:latin typeface="Calibri"/>
              </a:rPr>
              <a:t>t</a:t>
            </a:r>
            <a:r>
              <a:rPr lang="fi-FI" sz="1400" dirty="0">
                <a:latin typeface="Calibri"/>
              </a:rPr>
              <a:t>aano</a:t>
            </a:r>
            <a:r>
              <a:rPr lang="fi-FI" sz="1400" spc="-27" dirty="0">
                <a:latin typeface="Calibri"/>
              </a:rPr>
              <a:t>t</a:t>
            </a:r>
            <a:r>
              <a:rPr lang="fi-FI" sz="1400" spc="-31" dirty="0">
                <a:latin typeface="Calibri"/>
              </a:rPr>
              <a:t>t</a:t>
            </a:r>
            <a:r>
              <a:rPr lang="fi-FI" sz="1400" dirty="0">
                <a:latin typeface="Calibri"/>
              </a:rPr>
              <a:t>o</a:t>
            </a:r>
            <a:r>
              <a:rPr lang="fi-FI" sz="1400" spc="-16" dirty="0">
                <a:latin typeface="Calibri"/>
              </a:rPr>
              <a:t>k</a:t>
            </a:r>
            <a:r>
              <a:rPr lang="fi-FI" sz="1400" spc="-12" dirty="0">
                <a:latin typeface="Calibri"/>
              </a:rPr>
              <a:t>ä</a:t>
            </a:r>
            <a:r>
              <a:rPr lang="fi-FI" sz="1400" dirty="0">
                <a:latin typeface="Calibri"/>
              </a:rPr>
              <a:t>y</a:t>
            </a:r>
            <a:r>
              <a:rPr lang="fi-FI" sz="1400" spc="-16" dirty="0">
                <a:latin typeface="Calibri"/>
              </a:rPr>
              <a:t>n</a:t>
            </a:r>
            <a:r>
              <a:rPr lang="fi-FI" sz="1400" dirty="0">
                <a:latin typeface="Calibri"/>
              </a:rPr>
              <a:t>ti esim. </a:t>
            </a:r>
          </a:p>
          <a:p>
            <a:pPr>
              <a:lnSpc>
                <a:spcPts val="1680"/>
              </a:lnSpc>
            </a:pPr>
            <a:r>
              <a:rPr lang="fi-FI" sz="1400" dirty="0">
                <a:latin typeface="Calibri"/>
              </a:rPr>
              <a:t>hammaslää</a:t>
            </a:r>
            <a:r>
              <a:rPr lang="fi-FI" sz="1400" spc="-17" dirty="0">
                <a:latin typeface="Calibri"/>
              </a:rPr>
              <a:t>k</a:t>
            </a:r>
            <a:r>
              <a:rPr lang="fi-FI" sz="1400" dirty="0">
                <a:latin typeface="Calibri"/>
              </a:rPr>
              <a:t>äri</a:t>
            </a:r>
            <a:r>
              <a:rPr lang="fi-FI" sz="1400" spc="-13" dirty="0">
                <a:latin typeface="Calibri"/>
              </a:rPr>
              <a:t>,</a:t>
            </a:r>
            <a:r>
              <a:rPr lang="fi-FI" sz="1400" spc="-17" dirty="0">
                <a:latin typeface="Calibri"/>
              </a:rPr>
              <a:t> </a:t>
            </a:r>
            <a:r>
              <a:rPr lang="fi-FI" sz="1400" spc="-31" dirty="0">
                <a:latin typeface="Calibri"/>
              </a:rPr>
              <a:t>t</a:t>
            </a:r>
            <a:r>
              <a:rPr lang="fi-FI" sz="1400" dirty="0">
                <a:latin typeface="Calibri"/>
              </a:rPr>
              <a:t>e</a:t>
            </a:r>
            <a:r>
              <a:rPr lang="fi-FI" sz="1400" spc="-27" dirty="0">
                <a:latin typeface="Calibri"/>
              </a:rPr>
              <a:t>r</a:t>
            </a:r>
            <a:r>
              <a:rPr lang="fi-FI" sz="1400" dirty="0">
                <a:latin typeface="Calibri"/>
              </a:rPr>
              <a:t>apia </a:t>
            </a:r>
            <a:r>
              <a:rPr lang="fi-FI" sz="1400" spc="-27" dirty="0">
                <a:latin typeface="Calibri"/>
              </a:rPr>
              <a:t>t</a:t>
            </a:r>
            <a:r>
              <a:rPr lang="fi-FI" sz="1400" dirty="0">
                <a:latin typeface="Calibri"/>
              </a:rPr>
              <a:t>ai leik</a:t>
            </a:r>
            <a:r>
              <a:rPr lang="fi-FI" sz="1400" spc="-16" dirty="0">
                <a:latin typeface="Calibri"/>
              </a:rPr>
              <a:t>k</a:t>
            </a:r>
            <a:r>
              <a:rPr lang="fi-FI" sz="1400" dirty="0">
                <a:latin typeface="Calibri"/>
              </a:rPr>
              <a:t>aus).</a:t>
            </a:r>
            <a:r>
              <a:rPr lang="fi-FI" sz="1400" spc="-17" dirty="0">
                <a:latin typeface="Calibri"/>
              </a:rPr>
              <a:t> </a:t>
            </a:r>
            <a:r>
              <a:rPr lang="fi-FI" sz="1400" dirty="0">
                <a:latin typeface="Calibri"/>
              </a:rPr>
              <a:t> Ki</a:t>
            </a:r>
            <a:r>
              <a:rPr lang="fi-FI" sz="1400" spc="-12" dirty="0">
                <a:latin typeface="Calibri"/>
              </a:rPr>
              <a:t>r</a:t>
            </a:r>
            <a:r>
              <a:rPr lang="fi-FI" sz="1400" dirty="0">
                <a:latin typeface="Calibri"/>
              </a:rPr>
              <a:t>jau</a:t>
            </a:r>
            <a:r>
              <a:rPr lang="fi-FI" sz="1400" spc="-17" dirty="0">
                <a:latin typeface="Calibri"/>
              </a:rPr>
              <a:t>k</a:t>
            </a:r>
            <a:r>
              <a:rPr lang="fi-FI" sz="1400" dirty="0">
                <a:latin typeface="Calibri"/>
              </a:rPr>
              <a:t>sen </a:t>
            </a:r>
            <a:r>
              <a:rPr lang="fi-FI" sz="1400" spc="-13" dirty="0">
                <a:latin typeface="Calibri"/>
              </a:rPr>
              <a:t>v</a:t>
            </a:r>
            <a:r>
              <a:rPr lang="fi-FI" sz="1400" dirty="0">
                <a:latin typeface="Calibri"/>
              </a:rPr>
              <a:t>oi </a:t>
            </a:r>
            <a:r>
              <a:rPr lang="fi-FI" sz="1400" spc="-27" dirty="0">
                <a:latin typeface="Calibri"/>
              </a:rPr>
              <a:t>t</a:t>
            </a:r>
            <a:r>
              <a:rPr lang="fi-FI" sz="1400" dirty="0">
                <a:latin typeface="Calibri"/>
              </a:rPr>
              <a:t>ehdä huol</a:t>
            </a:r>
            <a:r>
              <a:rPr lang="fi-FI" sz="1400" spc="-31" dirty="0">
                <a:latin typeface="Calibri"/>
              </a:rPr>
              <a:t>t</a:t>
            </a:r>
            <a:r>
              <a:rPr lang="fi-FI" sz="1400" dirty="0">
                <a:latin typeface="Calibri"/>
              </a:rPr>
              <a:t>aja</a:t>
            </a:r>
            <a:r>
              <a:rPr lang="fi-FI" sz="1400" spc="-17" dirty="0">
                <a:latin typeface="Calibri"/>
              </a:rPr>
              <a:t> </a:t>
            </a:r>
            <a:r>
              <a:rPr lang="fi-FI" sz="1400" spc="-31" dirty="0">
                <a:latin typeface="Calibri"/>
              </a:rPr>
              <a:t>t</a:t>
            </a:r>
            <a:r>
              <a:rPr lang="fi-FI" sz="1400" dirty="0">
                <a:latin typeface="Calibri"/>
              </a:rPr>
              <a:t>ai ope</a:t>
            </a:r>
            <a:r>
              <a:rPr lang="fi-FI" sz="1400" spc="-27" dirty="0">
                <a:latin typeface="Calibri"/>
              </a:rPr>
              <a:t>t</a:t>
            </a:r>
            <a:r>
              <a:rPr lang="fi-FI" sz="1400" spc="-31" dirty="0">
                <a:latin typeface="Calibri"/>
              </a:rPr>
              <a:t>t</a:t>
            </a:r>
            <a:r>
              <a:rPr lang="fi-FI" sz="1400" dirty="0">
                <a:latin typeface="Calibri"/>
              </a:rPr>
              <a:t>aja huol</a:t>
            </a:r>
            <a:r>
              <a:rPr lang="fi-FI" sz="1400" spc="-31" dirty="0">
                <a:latin typeface="Calibri"/>
              </a:rPr>
              <a:t>t</a:t>
            </a:r>
            <a:r>
              <a:rPr lang="fi-FI" sz="1400" dirty="0">
                <a:latin typeface="Calibri"/>
              </a:rPr>
              <a:t>ajan ilmoitu</a:t>
            </a:r>
            <a:r>
              <a:rPr lang="fi-FI" sz="1400" spc="-17" dirty="0">
                <a:latin typeface="Calibri"/>
              </a:rPr>
              <a:t>k</a:t>
            </a:r>
            <a:r>
              <a:rPr lang="fi-FI" sz="1400" dirty="0">
                <a:latin typeface="Calibri"/>
              </a:rPr>
              <a:t>sen </a:t>
            </a:r>
          </a:p>
          <a:p>
            <a:pPr>
              <a:lnSpc>
                <a:spcPts val="1679"/>
              </a:lnSpc>
            </a:pPr>
            <a:r>
              <a:rPr lang="fi-FI" sz="1400" dirty="0">
                <a:latin typeface="Calibri"/>
              </a:rPr>
              <a:t>peru</a:t>
            </a:r>
            <a:r>
              <a:rPr lang="fi-FI" sz="1400" spc="-28" dirty="0">
                <a:latin typeface="Calibri"/>
              </a:rPr>
              <a:t>s</a:t>
            </a:r>
            <a:r>
              <a:rPr lang="fi-FI" sz="1400" spc="-31" dirty="0">
                <a:latin typeface="Calibri"/>
              </a:rPr>
              <a:t>t</a:t>
            </a:r>
            <a:r>
              <a:rPr lang="fi-FI" sz="1400" dirty="0">
                <a:latin typeface="Calibri"/>
              </a:rPr>
              <a:t>eella. Ei erillisiä </a:t>
            </a:r>
            <a:r>
              <a:rPr lang="fi-FI" sz="1400" spc="-31" dirty="0">
                <a:latin typeface="Calibri"/>
              </a:rPr>
              <a:t>t</a:t>
            </a:r>
            <a:r>
              <a:rPr lang="fi-FI" sz="1400" dirty="0">
                <a:latin typeface="Calibri"/>
              </a:rPr>
              <a:t>er</a:t>
            </a:r>
            <a:r>
              <a:rPr lang="fi-FI" sz="1400" spc="-13" dirty="0">
                <a:latin typeface="Calibri"/>
              </a:rPr>
              <a:t>v</a:t>
            </a:r>
            <a:r>
              <a:rPr lang="fi-FI" sz="1400" dirty="0">
                <a:latin typeface="Calibri"/>
              </a:rPr>
              <a:t>e</a:t>
            </a:r>
            <a:r>
              <a:rPr lang="fi-FI" sz="1400" spc="-12" dirty="0">
                <a:latin typeface="Calibri"/>
              </a:rPr>
              <a:t>y</a:t>
            </a:r>
            <a:r>
              <a:rPr lang="fi-FI" sz="1400" dirty="0">
                <a:latin typeface="Calibri"/>
              </a:rPr>
              <a:t>de</a:t>
            </a:r>
            <a:r>
              <a:rPr lang="fi-FI" sz="1400" spc="-13" dirty="0">
                <a:latin typeface="Calibri"/>
              </a:rPr>
              <a:t>n</a:t>
            </a:r>
            <a:r>
              <a:rPr lang="fi-FI" sz="1400" dirty="0">
                <a:latin typeface="Calibri"/>
              </a:rPr>
              <a:t>tilaan lii</a:t>
            </a:r>
            <a:r>
              <a:rPr lang="fi-FI" sz="1400" spc="-31" dirty="0">
                <a:latin typeface="Calibri"/>
              </a:rPr>
              <a:t>t</a:t>
            </a:r>
            <a:r>
              <a:rPr lang="fi-FI" sz="1400" dirty="0">
                <a:latin typeface="Calibri"/>
              </a:rPr>
              <a:t>tyviä kirjau</a:t>
            </a:r>
            <a:r>
              <a:rPr lang="fi-FI" sz="1400" spc="-17" dirty="0">
                <a:latin typeface="Calibri"/>
              </a:rPr>
              <a:t>k</a:t>
            </a:r>
            <a:r>
              <a:rPr lang="fi-FI" sz="1400" dirty="0">
                <a:latin typeface="Calibri"/>
              </a:rPr>
              <a:t>sia. </a:t>
            </a:r>
            <a:endParaRPr lang="fi-FI" sz="1403" dirty="0">
              <a:latin typeface="Calibri"/>
            </a:endParaRPr>
          </a:p>
        </p:txBody>
      </p:sp>
      <p:sp>
        <p:nvSpPr>
          <p:cNvPr id="127" name="Rectangle 127"/>
          <p:cNvSpPr/>
          <p:nvPr/>
        </p:nvSpPr>
        <p:spPr>
          <a:xfrm>
            <a:off x="674761" y="2213891"/>
            <a:ext cx="2122761" cy="246221"/>
          </a:xfrm>
          <a:prstGeom prst="rect">
            <a:avLst/>
          </a:prstGeom>
        </p:spPr>
        <p:txBody>
          <a:bodyPr wrap="none" lIns="0" tIns="0" rIns="0" bIns="0">
            <a:spAutoFit/>
          </a:bodyPr>
          <a:lstStyle/>
          <a:p>
            <a:r>
              <a:rPr lang="fi-FI" sz="1600" b="1" dirty="0">
                <a:latin typeface="Calibri-Bold"/>
              </a:rPr>
              <a:t>ENNA</a:t>
            </a:r>
            <a:r>
              <a:rPr lang="fi-FI" sz="1600" b="1" spc="-117" dirty="0">
                <a:latin typeface="Calibri-Bold"/>
              </a:rPr>
              <a:t>L</a:t>
            </a:r>
            <a:r>
              <a:rPr lang="fi-FI" sz="1600" b="1" spc="-112" dirty="0">
                <a:latin typeface="Calibri-Bold"/>
              </a:rPr>
              <a:t>T</a:t>
            </a:r>
            <a:r>
              <a:rPr lang="fi-FI" sz="1600" b="1" dirty="0">
                <a:latin typeface="Calibri-Bold"/>
              </a:rPr>
              <a:t>A</a:t>
            </a:r>
            <a:r>
              <a:rPr lang="fi-FI" sz="1600" b="1" spc="-21" dirty="0">
                <a:latin typeface="Calibri-Bold"/>
              </a:rPr>
              <a:t> </a:t>
            </a:r>
            <a:r>
              <a:rPr lang="fi-FI" sz="1600" b="1" dirty="0">
                <a:latin typeface="Calibri-Bold"/>
              </a:rPr>
              <a:t>AN</a:t>
            </a:r>
            <a:r>
              <a:rPr lang="fi-FI" sz="1600" b="1" spc="-43" dirty="0">
                <a:latin typeface="Calibri-Bold"/>
              </a:rPr>
              <a:t>O</a:t>
            </a:r>
            <a:r>
              <a:rPr lang="fi-FI" sz="1600" b="1" dirty="0">
                <a:latin typeface="Calibri-Bold"/>
              </a:rPr>
              <a:t>TTU </a:t>
            </a:r>
            <a:r>
              <a:rPr lang="fi-FI" sz="1600" b="1" spc="-85" dirty="0">
                <a:latin typeface="Calibri-Bold"/>
              </a:rPr>
              <a:t>V</a:t>
            </a:r>
            <a:r>
              <a:rPr lang="fi-FI" sz="1600" b="1" dirty="0">
                <a:latin typeface="Calibri-Bold"/>
              </a:rPr>
              <a:t>A</a:t>
            </a:r>
            <a:r>
              <a:rPr lang="fi-FI" sz="1600" b="1" spc="-92" dirty="0">
                <a:latin typeface="Calibri-Bold"/>
              </a:rPr>
              <a:t>P</a:t>
            </a:r>
            <a:r>
              <a:rPr lang="fi-FI" sz="1600" b="1" dirty="0">
                <a:latin typeface="Calibri-Bold"/>
              </a:rPr>
              <a:t>AA</a:t>
            </a:r>
          </a:p>
        </p:txBody>
      </p:sp>
      <p:sp>
        <p:nvSpPr>
          <p:cNvPr id="128" name="Rectangle 128"/>
          <p:cNvSpPr/>
          <p:nvPr/>
        </p:nvSpPr>
        <p:spPr>
          <a:xfrm>
            <a:off x="4108831" y="1975740"/>
            <a:ext cx="5400389" cy="215444"/>
          </a:xfrm>
          <a:prstGeom prst="rect">
            <a:avLst/>
          </a:prstGeom>
        </p:spPr>
        <p:txBody>
          <a:bodyPr wrap="none" lIns="0" tIns="0" rIns="0" bIns="0">
            <a:spAutoFit/>
          </a:bodyPr>
          <a:lstStyle/>
          <a:p>
            <a:r>
              <a:rPr lang="fi-FI" sz="1400" dirty="0">
                <a:latin typeface="Calibri"/>
              </a:rPr>
              <a:t>Huol</a:t>
            </a:r>
            <a:r>
              <a:rPr lang="fi-FI" sz="1400" spc="-31" dirty="0">
                <a:latin typeface="Calibri"/>
              </a:rPr>
              <a:t>t</a:t>
            </a:r>
            <a:r>
              <a:rPr lang="fi-FI" sz="1400" dirty="0">
                <a:latin typeface="Calibri"/>
              </a:rPr>
              <a:t>ajan ennal</a:t>
            </a:r>
            <a:r>
              <a:rPr lang="fi-FI" sz="1400" spc="-31" dirty="0">
                <a:latin typeface="Calibri"/>
              </a:rPr>
              <a:t>t</a:t>
            </a:r>
            <a:r>
              <a:rPr lang="fi-FI" sz="1400" dirty="0">
                <a:latin typeface="Calibri"/>
              </a:rPr>
              <a:t>a anoma</a:t>
            </a:r>
            <a:r>
              <a:rPr lang="fi-FI" sz="1400" spc="-37" dirty="0">
                <a:latin typeface="Calibri"/>
              </a:rPr>
              <a:t> </a:t>
            </a:r>
            <a:r>
              <a:rPr lang="fi-FI" sz="1400" spc="-13" dirty="0">
                <a:latin typeface="Calibri"/>
              </a:rPr>
              <a:t>v</a:t>
            </a:r>
            <a:r>
              <a:rPr lang="fi-FI" sz="1400" dirty="0">
                <a:latin typeface="Calibri"/>
              </a:rPr>
              <a:t>apaa,</a:t>
            </a:r>
            <a:r>
              <a:rPr lang="fi-FI" sz="1400" spc="-17" dirty="0">
                <a:latin typeface="Calibri"/>
              </a:rPr>
              <a:t> </a:t>
            </a:r>
            <a:r>
              <a:rPr lang="fi-FI" sz="1400" spc="-19" dirty="0">
                <a:latin typeface="Calibri"/>
              </a:rPr>
              <a:t>m</a:t>
            </a:r>
            <a:r>
              <a:rPr lang="fi-FI" sz="1400" spc="-15" dirty="0">
                <a:latin typeface="Calibri"/>
              </a:rPr>
              <a:t>y</a:t>
            </a:r>
            <a:r>
              <a:rPr lang="fi-FI" sz="1400" dirty="0">
                <a:latin typeface="Calibri"/>
              </a:rPr>
              <a:t>ös y</a:t>
            </a:r>
            <a:r>
              <a:rPr lang="fi-FI" sz="1400" spc="-17" dirty="0">
                <a:latin typeface="Calibri"/>
              </a:rPr>
              <a:t>k</a:t>
            </a:r>
            <a:r>
              <a:rPr lang="fi-FI" sz="1400" dirty="0">
                <a:latin typeface="Calibri"/>
              </a:rPr>
              <a:t>si</a:t>
            </a:r>
            <a:r>
              <a:rPr lang="fi-FI" sz="1400" spc="-31" dirty="0">
                <a:latin typeface="Calibri"/>
              </a:rPr>
              <a:t>tt</a:t>
            </a:r>
            <a:r>
              <a:rPr lang="fi-FI" sz="1400" dirty="0">
                <a:latin typeface="Calibri"/>
              </a:rPr>
              <a:t>äiset oppi</a:t>
            </a:r>
            <a:r>
              <a:rPr lang="fi-FI" sz="1400" spc="-12" dirty="0">
                <a:latin typeface="Calibri"/>
              </a:rPr>
              <a:t>t</a:t>
            </a:r>
            <a:r>
              <a:rPr lang="fi-FI" sz="1400" dirty="0">
                <a:latin typeface="Calibri"/>
              </a:rPr>
              <a:t>unni</a:t>
            </a:r>
            <a:r>
              <a:rPr lang="fi-FI" sz="1400" spc="-12" dirty="0">
                <a:latin typeface="Calibri"/>
              </a:rPr>
              <a:t>t</a:t>
            </a:r>
            <a:r>
              <a:rPr lang="fi-FI" sz="1400" dirty="0">
                <a:latin typeface="Calibri"/>
              </a:rPr>
              <a:t> ja </a:t>
            </a:r>
            <a:r>
              <a:rPr lang="fi-FI" sz="1400" spc="-35" dirty="0">
                <a:latin typeface="Calibri"/>
              </a:rPr>
              <a:t>k</a:t>
            </a:r>
            <a:r>
              <a:rPr lang="fi-FI" sz="1400" dirty="0">
                <a:latin typeface="Calibri"/>
              </a:rPr>
              <a:t>oulupäi</a:t>
            </a:r>
            <a:r>
              <a:rPr lang="fi-FI" sz="1400" spc="-16" dirty="0">
                <a:latin typeface="Calibri"/>
              </a:rPr>
              <a:t>v</a:t>
            </a:r>
            <a:r>
              <a:rPr lang="fi-FI" sz="1400" spc="-12" dirty="0">
                <a:latin typeface="Calibri"/>
              </a:rPr>
              <a:t>ät</a:t>
            </a:r>
          </a:p>
        </p:txBody>
      </p:sp>
      <p:sp>
        <p:nvSpPr>
          <p:cNvPr id="129" name="Rectangle 129"/>
          <p:cNvSpPr/>
          <p:nvPr/>
        </p:nvSpPr>
        <p:spPr>
          <a:xfrm>
            <a:off x="4108831" y="2189102"/>
            <a:ext cx="7330340" cy="426335"/>
          </a:xfrm>
          <a:prstGeom prst="rect">
            <a:avLst/>
          </a:prstGeom>
        </p:spPr>
        <p:txBody>
          <a:bodyPr wrap="none" lIns="0" tIns="0" rIns="0" bIns="0">
            <a:spAutoFit/>
          </a:bodyPr>
          <a:lstStyle/>
          <a:p>
            <a:r>
              <a:rPr lang="fi-FI" sz="1400" dirty="0">
                <a:latin typeface="Calibri"/>
              </a:rPr>
              <a:t>(lomamat</a:t>
            </a:r>
            <a:r>
              <a:rPr lang="fi-FI" sz="1400" spc="-17" dirty="0">
                <a:latin typeface="Calibri"/>
              </a:rPr>
              <a:t>k</a:t>
            </a:r>
            <a:r>
              <a:rPr lang="fi-FI" sz="1400" dirty="0">
                <a:latin typeface="Calibri"/>
              </a:rPr>
              <a:t>a, har</a:t>
            </a:r>
            <a:r>
              <a:rPr lang="fi-FI" sz="1400" spc="-29" dirty="0">
                <a:latin typeface="Calibri"/>
              </a:rPr>
              <a:t>r</a:t>
            </a:r>
            <a:r>
              <a:rPr lang="fi-FI" sz="1400" dirty="0">
                <a:latin typeface="Calibri"/>
              </a:rPr>
              <a:t>a</a:t>
            </a:r>
            <a:r>
              <a:rPr lang="fi-FI" sz="1400" spc="-28" dirty="0">
                <a:latin typeface="Calibri"/>
              </a:rPr>
              <a:t>s</a:t>
            </a:r>
            <a:r>
              <a:rPr lang="fi-FI" sz="1400" dirty="0">
                <a:latin typeface="Calibri"/>
              </a:rPr>
              <a:t>tu</a:t>
            </a:r>
            <a:r>
              <a:rPr lang="fi-FI" sz="1400" spc="-17" dirty="0">
                <a:latin typeface="Calibri"/>
              </a:rPr>
              <a:t>k</a:t>
            </a:r>
            <a:r>
              <a:rPr lang="fi-FI" sz="1400" dirty="0">
                <a:latin typeface="Calibri"/>
              </a:rPr>
              <a:t>seen lii</a:t>
            </a:r>
            <a:r>
              <a:rPr lang="fi-FI" sz="1400" spc="-31" dirty="0">
                <a:latin typeface="Calibri"/>
              </a:rPr>
              <a:t>t</a:t>
            </a:r>
            <a:r>
              <a:rPr lang="fi-FI" sz="1400" dirty="0">
                <a:latin typeface="Calibri"/>
              </a:rPr>
              <a:t>ty</a:t>
            </a:r>
            <a:r>
              <a:rPr lang="fi-FI" sz="1400" spc="-13" dirty="0">
                <a:latin typeface="Calibri"/>
              </a:rPr>
              <a:t>v</a:t>
            </a:r>
            <a:r>
              <a:rPr lang="fi-FI" sz="1400" dirty="0">
                <a:latin typeface="Calibri"/>
              </a:rPr>
              <a:t>ä poissaol</a:t>
            </a:r>
            <a:r>
              <a:rPr lang="fi-FI" sz="1400" spc="-19" dirty="0">
                <a:latin typeface="Calibri"/>
              </a:rPr>
              <a:t>o</a:t>
            </a:r>
            <a:r>
              <a:rPr lang="fi-FI" sz="1400" dirty="0">
                <a:latin typeface="Calibri"/>
              </a:rPr>
              <a:t>, e</a:t>
            </a:r>
            <a:r>
              <a:rPr lang="fi-FI" sz="1400" spc="-31" dirty="0">
                <a:latin typeface="Calibri"/>
              </a:rPr>
              <a:t>t</a:t>
            </a:r>
            <a:r>
              <a:rPr lang="fi-FI" sz="1400" spc="-12" dirty="0">
                <a:latin typeface="Calibri"/>
              </a:rPr>
              <a:t>ä</a:t>
            </a:r>
            <a:r>
              <a:rPr lang="fi-FI" sz="1400" spc="-13" dirty="0">
                <a:latin typeface="Calibri"/>
              </a:rPr>
              <a:t>v</a:t>
            </a:r>
            <a:r>
              <a:rPr lang="fi-FI" sz="1400" dirty="0">
                <a:latin typeface="Calibri"/>
              </a:rPr>
              <a:t>anhemmalla).</a:t>
            </a:r>
            <a:r>
              <a:rPr lang="fi-FI" sz="1400" spc="-17" dirty="0">
                <a:latin typeface="Calibri"/>
              </a:rPr>
              <a:t> </a:t>
            </a:r>
            <a:r>
              <a:rPr lang="fi-FI" sz="1400" dirty="0">
                <a:latin typeface="Calibri"/>
              </a:rPr>
              <a:t>Ope</a:t>
            </a:r>
            <a:r>
              <a:rPr lang="fi-FI" sz="1400" spc="-27" dirty="0">
                <a:latin typeface="Calibri"/>
              </a:rPr>
              <a:t>t</a:t>
            </a:r>
            <a:r>
              <a:rPr lang="fi-FI" sz="1400" spc="-31" dirty="0">
                <a:latin typeface="Calibri"/>
              </a:rPr>
              <a:t>t</a:t>
            </a:r>
            <a:r>
              <a:rPr lang="fi-FI" sz="1400" dirty="0">
                <a:latin typeface="Calibri"/>
              </a:rPr>
              <a:t>aja ki</a:t>
            </a:r>
            <a:r>
              <a:rPr lang="fi-FI" sz="1400" spc="-12" dirty="0">
                <a:latin typeface="Calibri"/>
              </a:rPr>
              <a:t>r</a:t>
            </a:r>
            <a:r>
              <a:rPr lang="fi-FI" sz="1400" dirty="0">
                <a:latin typeface="Calibri"/>
              </a:rPr>
              <a:t>jaa</a:t>
            </a:r>
            <a:r>
              <a:rPr lang="fi-FI" sz="1400" spc="-17" dirty="0">
                <a:latin typeface="Calibri"/>
              </a:rPr>
              <a:t> </a:t>
            </a:r>
            <a:r>
              <a:rPr lang="fi-FI" sz="1400" dirty="0">
                <a:latin typeface="Calibri"/>
              </a:rPr>
              <a:t>poissaolon huol</a:t>
            </a:r>
            <a:r>
              <a:rPr lang="fi-FI" sz="1400" spc="-31" dirty="0">
                <a:latin typeface="Calibri"/>
              </a:rPr>
              <a:t>t</a:t>
            </a:r>
            <a:r>
              <a:rPr lang="fi-FI" sz="1400" dirty="0">
                <a:latin typeface="Calibri"/>
              </a:rPr>
              <a:t>ajan </a:t>
            </a:r>
          </a:p>
          <a:p>
            <a:pPr>
              <a:lnSpc>
                <a:spcPts val="1680"/>
              </a:lnSpc>
            </a:pPr>
            <a:r>
              <a:rPr lang="fi-FI" sz="1400" dirty="0">
                <a:latin typeface="Calibri"/>
              </a:rPr>
              <a:t>ilmoi</a:t>
            </a:r>
            <a:r>
              <a:rPr lang="fi-FI" sz="1400" spc="-31" dirty="0">
                <a:latin typeface="Calibri"/>
              </a:rPr>
              <a:t>tt</a:t>
            </a:r>
            <a:r>
              <a:rPr lang="fi-FI" sz="1400" dirty="0">
                <a:latin typeface="Calibri"/>
              </a:rPr>
              <a:t>aman tiedon</a:t>
            </a:r>
            <a:r>
              <a:rPr lang="fi-FI" sz="1400" spc="-21" dirty="0">
                <a:latin typeface="Calibri"/>
              </a:rPr>
              <a:t>/</a:t>
            </a:r>
            <a:r>
              <a:rPr lang="fi-FI" sz="1400" dirty="0">
                <a:latin typeface="Calibri"/>
              </a:rPr>
              <a:t>anomu</a:t>
            </a:r>
            <a:r>
              <a:rPr lang="fi-FI" sz="1400" spc="-17" dirty="0">
                <a:latin typeface="Calibri"/>
              </a:rPr>
              <a:t>k</a:t>
            </a:r>
            <a:r>
              <a:rPr lang="fi-FI" sz="1400" dirty="0">
                <a:latin typeface="Calibri"/>
              </a:rPr>
              <a:t>sen</a:t>
            </a:r>
            <a:r>
              <a:rPr lang="fi-FI" sz="1400" spc="-17" dirty="0">
                <a:latin typeface="Calibri"/>
              </a:rPr>
              <a:t> </a:t>
            </a:r>
            <a:r>
              <a:rPr lang="fi-FI" sz="1400" dirty="0">
                <a:latin typeface="Calibri"/>
              </a:rPr>
              <a:t>peru</a:t>
            </a:r>
            <a:r>
              <a:rPr lang="fi-FI" sz="1400" spc="-28" dirty="0">
                <a:latin typeface="Calibri"/>
              </a:rPr>
              <a:t>s</a:t>
            </a:r>
            <a:r>
              <a:rPr lang="fi-FI" sz="1400" spc="-31" dirty="0">
                <a:latin typeface="Calibri"/>
              </a:rPr>
              <a:t>t</a:t>
            </a:r>
            <a:r>
              <a:rPr lang="fi-FI" sz="1400" dirty="0">
                <a:latin typeface="Calibri"/>
              </a:rPr>
              <a:t>eella. </a:t>
            </a:r>
          </a:p>
        </p:txBody>
      </p:sp>
      <p:sp>
        <p:nvSpPr>
          <p:cNvPr id="130" name="Rectangle 130"/>
          <p:cNvSpPr/>
          <p:nvPr/>
        </p:nvSpPr>
        <p:spPr>
          <a:xfrm>
            <a:off x="450851" y="3338195"/>
            <a:ext cx="11174527" cy="246221"/>
          </a:xfrm>
          <a:prstGeom prst="rect">
            <a:avLst/>
          </a:prstGeom>
        </p:spPr>
        <p:txBody>
          <a:bodyPr wrap="square" lIns="0" tIns="0" rIns="0" bIns="0">
            <a:spAutoFit/>
          </a:bodyPr>
          <a:lstStyle/>
          <a:p>
            <a:pPr>
              <a:tabLst>
                <a:tab pos="3657889" algn="l"/>
              </a:tabLst>
            </a:pPr>
            <a:r>
              <a:rPr lang="fi-FI" sz="1600" b="1" dirty="0">
                <a:latin typeface="Calibri-Bold"/>
              </a:rPr>
              <a:t>     MUU SE</a:t>
            </a:r>
            <a:r>
              <a:rPr lang="fi-FI" sz="1600" b="1" spc="-115" dirty="0">
                <a:latin typeface="Calibri-Bold"/>
              </a:rPr>
              <a:t>L</a:t>
            </a:r>
            <a:r>
              <a:rPr lang="fi-FI" sz="1600" b="1" dirty="0">
                <a:latin typeface="Calibri-Bold"/>
              </a:rPr>
              <a:t>VITETTY</a:t>
            </a:r>
            <a:r>
              <a:rPr lang="fi-FI" sz="1600" b="1" spc="-43" dirty="0">
                <a:latin typeface="Calibri-Bold"/>
              </a:rPr>
              <a:t> </a:t>
            </a:r>
            <a:r>
              <a:rPr lang="fi-FI" sz="1600" b="1" dirty="0">
                <a:latin typeface="Calibri-Bold"/>
              </a:rPr>
              <a:t>POIS</a:t>
            </a:r>
            <a:r>
              <a:rPr lang="fi-FI" sz="1600" b="1" spc="-13" dirty="0">
                <a:latin typeface="Calibri-Bold"/>
              </a:rPr>
              <a:t>S</a:t>
            </a:r>
            <a:r>
              <a:rPr lang="fi-FI" sz="1600" b="1" spc="-31" dirty="0">
                <a:latin typeface="Calibri-Bold"/>
              </a:rPr>
              <a:t>A</a:t>
            </a:r>
            <a:r>
              <a:rPr lang="fi-FI" sz="1600" b="1" dirty="0">
                <a:latin typeface="Calibri-Bold"/>
              </a:rPr>
              <a:t>O</a:t>
            </a:r>
            <a:r>
              <a:rPr lang="fi-FI" sz="1600" b="1" spc="-19" dirty="0">
                <a:latin typeface="Calibri-Bold"/>
              </a:rPr>
              <a:t>L</a:t>
            </a:r>
            <a:r>
              <a:rPr lang="fi-FI" sz="1600" b="1" dirty="0">
                <a:latin typeface="Calibri-Bold"/>
              </a:rPr>
              <a:t>O	</a:t>
            </a:r>
            <a:r>
              <a:rPr lang="fi-FI" sz="2121" spc="-29" baseline="32857" dirty="0">
                <a:latin typeface="Calibri"/>
              </a:rPr>
              <a:t>K</a:t>
            </a:r>
            <a:r>
              <a:rPr lang="fi-FI" sz="2121" spc="-12" baseline="32857" dirty="0">
                <a:latin typeface="Calibri"/>
              </a:rPr>
              <a:t>ä</a:t>
            </a:r>
            <a:r>
              <a:rPr lang="fi-FI" sz="2121" baseline="32857" dirty="0">
                <a:latin typeface="Calibri"/>
              </a:rPr>
              <a:t>y</a:t>
            </a:r>
            <a:r>
              <a:rPr lang="fi-FI" sz="2121" spc="-31" baseline="32857" dirty="0">
                <a:latin typeface="Calibri"/>
              </a:rPr>
              <a:t>t</a:t>
            </a:r>
            <a:r>
              <a:rPr lang="fi-FI" sz="2121" baseline="32857" dirty="0">
                <a:latin typeface="Calibri"/>
              </a:rPr>
              <a:t>e</a:t>
            </a:r>
            <a:r>
              <a:rPr lang="fi-FI" sz="2121" spc="-27" baseline="32857" dirty="0">
                <a:latin typeface="Calibri"/>
              </a:rPr>
              <a:t>t</a:t>
            </a:r>
            <a:r>
              <a:rPr lang="fi-FI" sz="2121" baseline="32857" dirty="0">
                <a:latin typeface="Calibri"/>
              </a:rPr>
              <a:t>ään vain nii</a:t>
            </a:r>
            <a:r>
              <a:rPr lang="fi-FI" sz="2121" spc="-12" baseline="32857" dirty="0">
                <a:latin typeface="Calibri"/>
              </a:rPr>
              <a:t>s</a:t>
            </a:r>
            <a:r>
              <a:rPr lang="fi-FI" sz="2121" baseline="32857" dirty="0">
                <a:latin typeface="Calibri"/>
              </a:rPr>
              <a:t>sä </a:t>
            </a:r>
            <a:r>
              <a:rPr lang="fi-FI" sz="2121" spc="-27" baseline="32857" dirty="0">
                <a:latin typeface="Calibri"/>
              </a:rPr>
              <a:t>t</a:t>
            </a:r>
            <a:r>
              <a:rPr lang="fi-FI" sz="2121" baseline="32857" dirty="0">
                <a:latin typeface="Calibri"/>
              </a:rPr>
              <a:t>apau</a:t>
            </a:r>
            <a:r>
              <a:rPr lang="fi-FI" sz="2121" spc="-17" baseline="32857" dirty="0">
                <a:latin typeface="Calibri"/>
              </a:rPr>
              <a:t>k</a:t>
            </a:r>
            <a:r>
              <a:rPr lang="fi-FI" sz="2121" baseline="32857" dirty="0">
                <a:latin typeface="Calibri"/>
              </a:rPr>
              <a:t>sissa </a:t>
            </a:r>
            <a:r>
              <a:rPr lang="fi-FI" sz="2121" spc="-17" baseline="32857" dirty="0">
                <a:latin typeface="Calibri"/>
              </a:rPr>
              <a:t>k</a:t>
            </a:r>
            <a:r>
              <a:rPr lang="fi-FI" sz="2121" baseline="32857" dirty="0">
                <a:latin typeface="Calibri"/>
              </a:rPr>
              <a:t>un</a:t>
            </a:r>
            <a:r>
              <a:rPr lang="fi-FI" sz="2121" spc="-17" baseline="32857" dirty="0">
                <a:latin typeface="Calibri"/>
              </a:rPr>
              <a:t> </a:t>
            </a:r>
            <a:r>
              <a:rPr lang="fi-FI" sz="2121" baseline="32857" dirty="0">
                <a:latin typeface="Calibri"/>
              </a:rPr>
              <a:t>poissaolo ei </a:t>
            </a:r>
            <a:r>
              <a:rPr lang="fi-FI" sz="2121" spc="-17" baseline="32857" dirty="0">
                <a:latin typeface="Calibri"/>
              </a:rPr>
              <a:t>k</a:t>
            </a:r>
            <a:r>
              <a:rPr lang="fi-FI" sz="2121" baseline="32857" dirty="0">
                <a:latin typeface="Calibri"/>
              </a:rPr>
              <a:t>uulu</a:t>
            </a:r>
            <a:r>
              <a:rPr lang="fi-FI" sz="2121" spc="-15" baseline="32857" dirty="0">
                <a:latin typeface="Calibri"/>
              </a:rPr>
              <a:t> </a:t>
            </a:r>
            <a:r>
              <a:rPr lang="fi-FI" sz="2121" baseline="32857" dirty="0">
                <a:latin typeface="Calibri"/>
              </a:rPr>
              <a:t>mihin</a:t>
            </a:r>
            <a:r>
              <a:rPr lang="fi-FI" sz="2121" spc="-15" baseline="32857" dirty="0">
                <a:latin typeface="Calibri"/>
              </a:rPr>
              <a:t>k</a:t>
            </a:r>
            <a:r>
              <a:rPr lang="fi-FI" sz="2121" baseline="32857" dirty="0">
                <a:latin typeface="Calibri"/>
              </a:rPr>
              <a:t>ään</a:t>
            </a:r>
            <a:r>
              <a:rPr lang="fi-FI" sz="2121" spc="-17" baseline="32857" dirty="0">
                <a:latin typeface="Calibri"/>
              </a:rPr>
              <a:t> </a:t>
            </a:r>
            <a:r>
              <a:rPr lang="fi-FI" sz="2121" baseline="32857" dirty="0">
                <a:latin typeface="Calibri"/>
              </a:rPr>
              <a:t>muuhun</a:t>
            </a:r>
            <a:r>
              <a:rPr lang="fi-FI" sz="2121" spc="-37" baseline="32857" dirty="0">
                <a:latin typeface="Calibri"/>
              </a:rPr>
              <a:t> </a:t>
            </a:r>
            <a:r>
              <a:rPr lang="fi-FI" sz="2121" spc="-17" baseline="32857" dirty="0">
                <a:latin typeface="Calibri"/>
              </a:rPr>
              <a:t>k</a:t>
            </a:r>
            <a:r>
              <a:rPr lang="fi-FI" sz="2121" spc="-12" baseline="32857" dirty="0">
                <a:latin typeface="Calibri"/>
              </a:rPr>
              <a:t>a</a:t>
            </a:r>
            <a:r>
              <a:rPr lang="fi-FI" sz="2121" spc="-31" baseline="32857" dirty="0">
                <a:latin typeface="Calibri"/>
              </a:rPr>
              <a:t>t</a:t>
            </a:r>
            <a:r>
              <a:rPr lang="fi-FI" sz="2121" baseline="32857" dirty="0">
                <a:latin typeface="Calibri"/>
              </a:rPr>
              <a:t>egoriaan (esim. POL36</a:t>
            </a:r>
            <a:r>
              <a:rPr lang="fi-FI" sz="2121" baseline="32857" dirty="0">
                <a:latin typeface="Poppins"/>
              </a:rPr>
              <a:t>§</a:t>
            </a:r>
            <a:r>
              <a:rPr lang="fi-FI" sz="2121" baseline="32857" dirty="0">
                <a:latin typeface="Calibri"/>
              </a:rPr>
              <a:t>, </a:t>
            </a:r>
          </a:p>
        </p:txBody>
      </p:sp>
      <p:sp>
        <p:nvSpPr>
          <p:cNvPr id="132" name="Rectangle 132"/>
          <p:cNvSpPr/>
          <p:nvPr/>
        </p:nvSpPr>
        <p:spPr>
          <a:xfrm>
            <a:off x="4108831" y="3461387"/>
            <a:ext cx="6169446" cy="215444"/>
          </a:xfrm>
          <a:prstGeom prst="rect">
            <a:avLst/>
          </a:prstGeom>
        </p:spPr>
        <p:txBody>
          <a:bodyPr wrap="none" lIns="0" tIns="0" rIns="0" bIns="0">
            <a:spAutoFit/>
          </a:bodyPr>
          <a:lstStyle/>
          <a:p>
            <a:r>
              <a:rPr lang="fi-FI" sz="1400" dirty="0">
                <a:latin typeface="Calibri"/>
              </a:rPr>
              <a:t>omae</a:t>
            </a:r>
            <a:r>
              <a:rPr lang="fi-FI" sz="1400" spc="-13" dirty="0">
                <a:latin typeface="Calibri"/>
              </a:rPr>
              <a:t>h</a:t>
            </a:r>
            <a:r>
              <a:rPr lang="fi-FI" sz="1400" spc="-31" dirty="0">
                <a:latin typeface="Calibri"/>
              </a:rPr>
              <a:t>t</a:t>
            </a:r>
            <a:r>
              <a:rPr lang="fi-FI" sz="1400" dirty="0">
                <a:latin typeface="Calibri"/>
              </a:rPr>
              <a:t>oinen </a:t>
            </a:r>
            <a:r>
              <a:rPr lang="fi-FI" sz="1400" spc="-15" dirty="0">
                <a:latin typeface="Calibri"/>
              </a:rPr>
              <a:t>k</a:t>
            </a:r>
            <a:r>
              <a:rPr lang="fi-FI" sz="1400" dirty="0">
                <a:latin typeface="Calibri"/>
              </a:rPr>
              <a:t>a</a:t>
            </a:r>
            <a:r>
              <a:rPr lang="fi-FI" sz="1400" spc="-28" dirty="0">
                <a:latin typeface="Calibri"/>
              </a:rPr>
              <a:t>r</a:t>
            </a:r>
            <a:r>
              <a:rPr lang="fi-FI" sz="1400" dirty="0">
                <a:latin typeface="Calibri"/>
              </a:rPr>
              <a:t>a</a:t>
            </a:r>
            <a:r>
              <a:rPr lang="fi-FI" sz="1400" spc="-16" dirty="0">
                <a:latin typeface="Calibri"/>
              </a:rPr>
              <a:t>n</a:t>
            </a:r>
            <a:r>
              <a:rPr lang="fi-FI" sz="1400" spc="-31" dirty="0">
                <a:latin typeface="Calibri"/>
              </a:rPr>
              <a:t>t</a:t>
            </a:r>
            <a:r>
              <a:rPr lang="fi-FI" sz="1400" dirty="0">
                <a:latin typeface="Calibri"/>
              </a:rPr>
              <a:t>eeni</a:t>
            </a:r>
            <a:r>
              <a:rPr lang="fi-FI" sz="1400" spc="-13" dirty="0">
                <a:latin typeface="Calibri"/>
              </a:rPr>
              <a:t>,</a:t>
            </a:r>
            <a:r>
              <a:rPr lang="fi-FI" sz="1400" dirty="0">
                <a:latin typeface="Calibri"/>
              </a:rPr>
              <a:t> odo</a:t>
            </a:r>
            <a:r>
              <a:rPr lang="fi-FI" sz="1400" spc="-27" dirty="0">
                <a:latin typeface="Calibri"/>
              </a:rPr>
              <a:t>t</a:t>
            </a:r>
            <a:r>
              <a:rPr lang="fi-FI" sz="1400" spc="-31" dirty="0">
                <a:latin typeface="Calibri"/>
              </a:rPr>
              <a:t>t</a:t>
            </a:r>
            <a:r>
              <a:rPr lang="fi-FI" sz="1400" dirty="0">
                <a:latin typeface="Calibri"/>
              </a:rPr>
              <a:t>ama</a:t>
            </a:r>
            <a:r>
              <a:rPr lang="fi-FI" sz="1400" spc="-31" dirty="0">
                <a:latin typeface="Calibri"/>
              </a:rPr>
              <a:t>t</a:t>
            </a:r>
            <a:r>
              <a:rPr lang="fi-FI" sz="1400" dirty="0">
                <a:latin typeface="Calibri"/>
              </a:rPr>
              <a:t>on perhetilanne). Huol</a:t>
            </a:r>
            <a:r>
              <a:rPr lang="fi-FI" sz="1400" spc="-31" dirty="0">
                <a:latin typeface="Calibri"/>
              </a:rPr>
              <a:t>t</a:t>
            </a:r>
            <a:r>
              <a:rPr lang="fi-FI" sz="1400" dirty="0">
                <a:latin typeface="Calibri"/>
              </a:rPr>
              <a:t>ajan</a:t>
            </a:r>
            <a:r>
              <a:rPr lang="fi-FI" sz="1400" spc="-17" dirty="0">
                <a:latin typeface="Calibri"/>
              </a:rPr>
              <a:t> </a:t>
            </a:r>
            <a:r>
              <a:rPr lang="fi-FI" sz="1400" spc="-31" dirty="0">
                <a:latin typeface="Calibri"/>
              </a:rPr>
              <a:t>t</a:t>
            </a:r>
            <a:r>
              <a:rPr lang="fi-FI" sz="1400" dirty="0">
                <a:latin typeface="Calibri"/>
              </a:rPr>
              <a:t>ai ope</a:t>
            </a:r>
            <a:r>
              <a:rPr lang="fi-FI" sz="1400" spc="-27" dirty="0">
                <a:latin typeface="Calibri"/>
              </a:rPr>
              <a:t>t</a:t>
            </a:r>
            <a:r>
              <a:rPr lang="fi-FI" sz="1400" spc="-31" dirty="0">
                <a:latin typeface="Calibri"/>
              </a:rPr>
              <a:t>t</a:t>
            </a:r>
            <a:r>
              <a:rPr lang="fi-FI" sz="1400" dirty="0">
                <a:latin typeface="Calibri"/>
              </a:rPr>
              <a:t>ajan ki</a:t>
            </a:r>
            <a:r>
              <a:rPr lang="fi-FI" sz="1400" spc="-12" dirty="0">
                <a:latin typeface="Calibri"/>
              </a:rPr>
              <a:t>r</a:t>
            </a:r>
            <a:r>
              <a:rPr lang="fi-FI" sz="1400" dirty="0">
                <a:latin typeface="Calibri"/>
              </a:rPr>
              <a:t>jaus.</a:t>
            </a:r>
          </a:p>
        </p:txBody>
      </p:sp>
      <p:sp>
        <p:nvSpPr>
          <p:cNvPr id="133" name="Rectangle 133"/>
          <p:cNvSpPr/>
          <p:nvPr/>
        </p:nvSpPr>
        <p:spPr>
          <a:xfrm>
            <a:off x="450850" y="4778457"/>
            <a:ext cx="8661538" cy="246671"/>
          </a:xfrm>
          <a:prstGeom prst="rect">
            <a:avLst/>
          </a:prstGeom>
        </p:spPr>
        <p:txBody>
          <a:bodyPr wrap="none" lIns="0" tIns="0" rIns="0" bIns="0">
            <a:spAutoFit/>
          </a:bodyPr>
          <a:lstStyle/>
          <a:p>
            <a:pPr>
              <a:tabLst>
                <a:tab pos="3657889" algn="l"/>
              </a:tabLst>
            </a:pPr>
            <a:r>
              <a:rPr lang="fi-FI" sz="1603" b="1" spc="-39" dirty="0">
                <a:latin typeface="Calibri-Bold"/>
              </a:rPr>
              <a:t>    </a:t>
            </a:r>
            <a:r>
              <a:rPr lang="fi-FI" sz="1603" b="1" dirty="0">
                <a:latin typeface="Calibri-Bold"/>
              </a:rPr>
              <a:t>SE</a:t>
            </a:r>
            <a:r>
              <a:rPr lang="fi-FI" sz="1603" b="1" spc="-119" dirty="0">
                <a:latin typeface="Calibri-Bold"/>
              </a:rPr>
              <a:t>L</a:t>
            </a:r>
            <a:r>
              <a:rPr lang="fi-FI" sz="1603" b="1" dirty="0">
                <a:latin typeface="Calibri-Bold"/>
              </a:rPr>
              <a:t>VITETTY LUVATON POISSAOLO	</a:t>
            </a:r>
            <a:r>
              <a:rPr lang="fi-FI" sz="2121" baseline="32142" dirty="0">
                <a:latin typeface="Calibri"/>
              </a:rPr>
              <a:t>Huol</a:t>
            </a:r>
            <a:r>
              <a:rPr lang="fi-FI" sz="2121" spc="-31" baseline="32142" dirty="0">
                <a:latin typeface="Calibri"/>
              </a:rPr>
              <a:t>t</a:t>
            </a:r>
            <a:r>
              <a:rPr lang="fi-FI" sz="2121" baseline="32142" dirty="0">
                <a:latin typeface="Calibri"/>
              </a:rPr>
              <a:t>ajan </a:t>
            </a:r>
            <a:r>
              <a:rPr lang="fi-FI" sz="2121" spc="-27" baseline="32142" dirty="0">
                <a:latin typeface="Calibri"/>
              </a:rPr>
              <a:t>t</a:t>
            </a:r>
            <a:r>
              <a:rPr lang="fi-FI" sz="2121" baseline="32142" dirty="0">
                <a:latin typeface="Calibri"/>
              </a:rPr>
              <a:t>ai ope</a:t>
            </a:r>
            <a:r>
              <a:rPr lang="fi-FI" sz="2121" spc="-27" baseline="32142" dirty="0">
                <a:latin typeface="Calibri"/>
              </a:rPr>
              <a:t>t</a:t>
            </a:r>
            <a:r>
              <a:rPr lang="fi-FI" sz="2121" spc="-31" baseline="32142" dirty="0">
                <a:latin typeface="Calibri"/>
              </a:rPr>
              <a:t>t</a:t>
            </a:r>
            <a:r>
              <a:rPr lang="fi-FI" sz="2121" baseline="32142" dirty="0">
                <a:latin typeface="Calibri"/>
              </a:rPr>
              <a:t>ajan selvi</a:t>
            </a:r>
            <a:r>
              <a:rPr lang="fi-FI" sz="2121" spc="-27" baseline="32142" dirty="0">
                <a:latin typeface="Calibri"/>
              </a:rPr>
              <a:t>t</a:t>
            </a:r>
            <a:r>
              <a:rPr lang="fi-FI" sz="2121" spc="-31" baseline="32142" dirty="0">
                <a:latin typeface="Calibri"/>
              </a:rPr>
              <a:t>t</a:t>
            </a:r>
            <a:r>
              <a:rPr lang="fi-FI" sz="2121" baseline="32142" dirty="0">
                <a:latin typeface="Calibri"/>
              </a:rPr>
              <a:t>ämä luv</a:t>
            </a:r>
            <a:r>
              <a:rPr lang="fi-FI" sz="2121" spc="-12" baseline="32142" dirty="0">
                <a:latin typeface="Calibri"/>
              </a:rPr>
              <a:t>a</a:t>
            </a:r>
            <a:r>
              <a:rPr lang="fi-FI" sz="2121" spc="-31" baseline="32142" dirty="0">
                <a:latin typeface="Calibri"/>
              </a:rPr>
              <a:t>tt</a:t>
            </a:r>
            <a:r>
              <a:rPr lang="fi-FI" sz="2121" baseline="32142" dirty="0">
                <a:latin typeface="Calibri"/>
              </a:rPr>
              <a:t>oma</a:t>
            </a:r>
            <a:r>
              <a:rPr lang="fi-FI" sz="2121" spc="-17" baseline="32142" dirty="0">
                <a:latin typeface="Calibri"/>
              </a:rPr>
              <a:t>k</a:t>
            </a:r>
            <a:r>
              <a:rPr lang="fi-FI" sz="2121" baseline="32142" dirty="0">
                <a:latin typeface="Calibri"/>
              </a:rPr>
              <a:t>si luoki</a:t>
            </a:r>
            <a:r>
              <a:rPr lang="fi-FI" sz="2121" spc="-29" baseline="32142" dirty="0">
                <a:latin typeface="Calibri"/>
              </a:rPr>
              <a:t>t</a:t>
            </a:r>
            <a:r>
              <a:rPr lang="fi-FI" sz="2121" baseline="32142" dirty="0">
                <a:latin typeface="Calibri"/>
              </a:rPr>
              <a:t>eltu poissaolo </a:t>
            </a:r>
          </a:p>
        </p:txBody>
      </p:sp>
      <p:sp>
        <p:nvSpPr>
          <p:cNvPr id="134" name="Rectangle 134"/>
          <p:cNvSpPr/>
          <p:nvPr/>
        </p:nvSpPr>
        <p:spPr>
          <a:xfrm>
            <a:off x="4108831" y="4902201"/>
            <a:ext cx="3728393" cy="215444"/>
          </a:xfrm>
          <a:prstGeom prst="rect">
            <a:avLst/>
          </a:prstGeom>
        </p:spPr>
        <p:txBody>
          <a:bodyPr wrap="none" lIns="0" tIns="0" rIns="0" bIns="0">
            <a:spAutoFit/>
          </a:bodyPr>
          <a:lstStyle/>
          <a:p>
            <a:r>
              <a:rPr lang="fi-FI" sz="1400" dirty="0">
                <a:latin typeface="Calibri"/>
              </a:rPr>
              <a:t>(pinnaus </a:t>
            </a:r>
            <a:r>
              <a:rPr lang="fi-FI" sz="1400" spc="-27" dirty="0">
                <a:latin typeface="Calibri"/>
              </a:rPr>
              <a:t>t</a:t>
            </a:r>
            <a:r>
              <a:rPr lang="fi-FI" sz="1400" dirty="0">
                <a:latin typeface="Calibri"/>
              </a:rPr>
              <a:t>ai yli oppi</a:t>
            </a:r>
            <a:r>
              <a:rPr lang="fi-FI" sz="1400" spc="-12" dirty="0">
                <a:latin typeface="Calibri"/>
              </a:rPr>
              <a:t>t</a:t>
            </a:r>
            <a:r>
              <a:rPr lang="fi-FI" sz="1400" dirty="0">
                <a:latin typeface="Calibri"/>
              </a:rPr>
              <a:t>unnin </a:t>
            </a:r>
            <a:r>
              <a:rPr lang="fi-FI" sz="1400" spc="-37" dirty="0">
                <a:latin typeface="Calibri"/>
              </a:rPr>
              <a:t>k</a:t>
            </a:r>
            <a:r>
              <a:rPr lang="fi-FI" sz="1400" dirty="0">
                <a:latin typeface="Calibri"/>
              </a:rPr>
              <a:t>e</a:t>
            </a:r>
            <a:r>
              <a:rPr lang="fi-FI" sz="1400" spc="-27" dirty="0">
                <a:latin typeface="Calibri"/>
              </a:rPr>
              <a:t>s</a:t>
            </a:r>
            <a:r>
              <a:rPr lang="fi-FI" sz="1400" spc="-31" dirty="0">
                <a:latin typeface="Calibri"/>
              </a:rPr>
              <a:t>t</a:t>
            </a:r>
            <a:r>
              <a:rPr lang="fi-FI" sz="1400" spc="-12" dirty="0">
                <a:latin typeface="Calibri"/>
              </a:rPr>
              <a:t>ä</a:t>
            </a:r>
            <a:r>
              <a:rPr lang="fi-FI" sz="1400" spc="-13" dirty="0">
                <a:latin typeface="Calibri"/>
              </a:rPr>
              <a:t>v</a:t>
            </a:r>
            <a:r>
              <a:rPr lang="fi-FI" sz="1400" dirty="0">
                <a:latin typeface="Calibri"/>
              </a:rPr>
              <a:t>ä </a:t>
            </a:r>
            <a:r>
              <a:rPr lang="fi-FI" sz="1400" spc="-16" dirty="0">
                <a:latin typeface="Calibri"/>
              </a:rPr>
              <a:t>m</a:t>
            </a:r>
            <a:r>
              <a:rPr lang="fi-FI" sz="1400" spc="-15" dirty="0">
                <a:latin typeface="Calibri"/>
              </a:rPr>
              <a:t>y</a:t>
            </a:r>
            <a:r>
              <a:rPr lang="fi-FI" sz="1400" dirty="0">
                <a:latin typeface="Calibri"/>
              </a:rPr>
              <a:t>öhä</a:t>
            </a:r>
            <a:r>
              <a:rPr lang="fi-FI" sz="1400" spc="-28" dirty="0">
                <a:latin typeface="Calibri"/>
              </a:rPr>
              <a:t>s</a:t>
            </a:r>
            <a:r>
              <a:rPr lang="fi-FI" sz="1400" dirty="0">
                <a:latin typeface="Calibri"/>
              </a:rPr>
              <a:t>tyminen)</a:t>
            </a:r>
          </a:p>
        </p:txBody>
      </p:sp>
      <p:sp>
        <p:nvSpPr>
          <p:cNvPr id="135" name="Rectangle 135"/>
          <p:cNvSpPr/>
          <p:nvPr/>
        </p:nvSpPr>
        <p:spPr>
          <a:xfrm>
            <a:off x="450851" y="6094169"/>
            <a:ext cx="6504281" cy="246221"/>
          </a:xfrm>
          <a:prstGeom prst="rect">
            <a:avLst/>
          </a:prstGeom>
        </p:spPr>
        <p:txBody>
          <a:bodyPr wrap="none" lIns="0" tIns="0" rIns="0" bIns="0">
            <a:spAutoFit/>
          </a:bodyPr>
          <a:lstStyle/>
          <a:p>
            <a:pPr>
              <a:tabLst>
                <a:tab pos="3657889" algn="l"/>
              </a:tabLst>
            </a:pPr>
            <a:r>
              <a:rPr lang="fi-FI" sz="1600" b="1" dirty="0">
                <a:latin typeface="Calibri-Bold"/>
              </a:rPr>
              <a:t>     SE</a:t>
            </a:r>
            <a:r>
              <a:rPr lang="fi-FI" sz="1600" b="1" spc="-115" dirty="0">
                <a:latin typeface="Calibri-Bold"/>
              </a:rPr>
              <a:t>L</a:t>
            </a:r>
            <a:r>
              <a:rPr lang="fi-FI" sz="1600" b="1" dirty="0">
                <a:latin typeface="Calibri-Bold"/>
              </a:rPr>
              <a:t>VIT</a:t>
            </a:r>
            <a:r>
              <a:rPr lang="fi-FI" sz="1600" b="1" spc="-113" dirty="0">
                <a:latin typeface="Calibri-Bold"/>
              </a:rPr>
              <a:t>T</a:t>
            </a:r>
            <a:r>
              <a:rPr lang="fi-FI" sz="1600" b="1" dirty="0">
                <a:latin typeface="Calibri-Bold"/>
              </a:rPr>
              <a:t>ÄM</a:t>
            </a:r>
            <a:r>
              <a:rPr lang="fi-FI" sz="1600" b="1" spc="-128" dirty="0">
                <a:latin typeface="Calibri-Bold"/>
              </a:rPr>
              <a:t>Ä</a:t>
            </a:r>
            <a:r>
              <a:rPr lang="fi-FI" sz="1600" b="1" spc="-33" dirty="0">
                <a:latin typeface="Calibri-Bold"/>
              </a:rPr>
              <a:t>T</a:t>
            </a:r>
            <a:r>
              <a:rPr lang="fi-FI" sz="1600" b="1" dirty="0">
                <a:latin typeface="Calibri-Bold"/>
              </a:rPr>
              <a:t>ÖN</a:t>
            </a:r>
            <a:r>
              <a:rPr lang="fi-FI" sz="1600" b="1" spc="-19" dirty="0">
                <a:latin typeface="Calibri-Bold"/>
              </a:rPr>
              <a:t> </a:t>
            </a:r>
            <a:r>
              <a:rPr lang="fi-FI" sz="1600" b="1" dirty="0">
                <a:latin typeface="Calibri-Bold"/>
              </a:rPr>
              <a:t>POIS</a:t>
            </a:r>
            <a:r>
              <a:rPr lang="fi-FI" sz="1600" b="1" spc="-13" dirty="0">
                <a:latin typeface="Calibri-Bold"/>
              </a:rPr>
              <a:t>S</a:t>
            </a:r>
            <a:r>
              <a:rPr lang="fi-FI" sz="1600" b="1" spc="-31" dirty="0">
                <a:latin typeface="Calibri-Bold"/>
              </a:rPr>
              <a:t>A</a:t>
            </a:r>
            <a:r>
              <a:rPr lang="fi-FI" sz="1600" b="1" dirty="0">
                <a:latin typeface="Calibri-Bold"/>
              </a:rPr>
              <a:t>O</a:t>
            </a:r>
            <a:r>
              <a:rPr lang="fi-FI" sz="1600" b="1" spc="-19" dirty="0">
                <a:latin typeface="Calibri-Bold"/>
              </a:rPr>
              <a:t>L</a:t>
            </a:r>
            <a:r>
              <a:rPr lang="fi-FI" sz="1600" b="1" dirty="0">
                <a:latin typeface="Calibri-Bold"/>
              </a:rPr>
              <a:t>O	</a:t>
            </a:r>
            <a:r>
              <a:rPr lang="fi-FI" sz="2124" spc="-31" baseline="32174" dirty="0">
                <a:latin typeface="Calibri"/>
              </a:rPr>
              <a:t>K</a:t>
            </a:r>
            <a:r>
              <a:rPr lang="fi-FI" sz="2124" baseline="32174" dirty="0">
                <a:latin typeface="Calibri"/>
              </a:rPr>
              <a:t>oululla ei tie</a:t>
            </a:r>
            <a:r>
              <a:rPr lang="fi-FI" sz="2124" spc="-31" baseline="32174" dirty="0">
                <a:latin typeface="Calibri"/>
              </a:rPr>
              <a:t>t</a:t>
            </a:r>
            <a:r>
              <a:rPr lang="fi-FI" sz="2124" baseline="32174" dirty="0">
                <a:latin typeface="Calibri"/>
              </a:rPr>
              <a:t>oa mi</a:t>
            </a:r>
            <a:r>
              <a:rPr lang="fi-FI" sz="2124" spc="-23" baseline="32174" dirty="0">
                <a:latin typeface="Calibri"/>
              </a:rPr>
              <a:t>k</a:t>
            </a:r>
            <a:r>
              <a:rPr lang="fi-FI" sz="2124" baseline="32174" dirty="0">
                <a:latin typeface="Calibri"/>
              </a:rPr>
              <a:t>si lapsi on</a:t>
            </a:r>
            <a:r>
              <a:rPr lang="fi-FI" sz="2124" spc="-17" baseline="32174" dirty="0">
                <a:latin typeface="Calibri"/>
              </a:rPr>
              <a:t> </a:t>
            </a:r>
            <a:r>
              <a:rPr lang="fi-FI" sz="2124" baseline="32174" dirty="0">
                <a:latin typeface="Calibri"/>
              </a:rPr>
              <a:t>poi</a:t>
            </a:r>
            <a:r>
              <a:rPr lang="fi-FI" sz="2124" spc="-12" baseline="32174" dirty="0">
                <a:latin typeface="Calibri"/>
              </a:rPr>
              <a:t>s</a:t>
            </a:r>
            <a:r>
              <a:rPr lang="fi-FI" sz="2124" baseline="32174" dirty="0">
                <a:latin typeface="Calibri"/>
              </a:rPr>
              <a:t>sa.</a:t>
            </a:r>
          </a:p>
        </p:txBody>
      </p:sp>
      <p:sp>
        <p:nvSpPr>
          <p:cNvPr id="136" name="Rectangle 136"/>
          <p:cNvSpPr/>
          <p:nvPr/>
        </p:nvSpPr>
        <p:spPr>
          <a:xfrm>
            <a:off x="4108831" y="6212207"/>
            <a:ext cx="7393178" cy="215444"/>
          </a:xfrm>
          <a:prstGeom prst="rect">
            <a:avLst/>
          </a:prstGeom>
        </p:spPr>
        <p:txBody>
          <a:bodyPr wrap="none" lIns="0" tIns="0" rIns="0" bIns="0">
            <a:spAutoFit/>
          </a:bodyPr>
          <a:lstStyle/>
          <a:p>
            <a:r>
              <a:rPr lang="fi-FI" sz="1400" spc="-24" dirty="0">
                <a:latin typeface="Calibri"/>
              </a:rPr>
              <a:t>P</a:t>
            </a:r>
            <a:r>
              <a:rPr lang="fi-FI" sz="1400" dirty="0">
                <a:latin typeface="Calibri"/>
              </a:rPr>
              <a:t>oissaolo </a:t>
            </a:r>
            <a:r>
              <a:rPr lang="fi-FI" sz="1400" spc="-13" dirty="0">
                <a:latin typeface="Calibri"/>
              </a:rPr>
              <a:t>v</a:t>
            </a:r>
            <a:r>
              <a:rPr lang="fi-FI" sz="1400" dirty="0">
                <a:latin typeface="Calibri"/>
              </a:rPr>
              <a:t>oidaan ope</a:t>
            </a:r>
            <a:r>
              <a:rPr lang="fi-FI" sz="1400" spc="-27" dirty="0">
                <a:latin typeface="Calibri"/>
              </a:rPr>
              <a:t>t</a:t>
            </a:r>
            <a:r>
              <a:rPr lang="fi-FI" sz="1400" spc="-31" dirty="0">
                <a:latin typeface="Calibri"/>
              </a:rPr>
              <a:t>t</a:t>
            </a:r>
            <a:r>
              <a:rPr lang="fi-FI" sz="1400" dirty="0">
                <a:latin typeface="Calibri"/>
              </a:rPr>
              <a:t>ajan</a:t>
            </a:r>
            <a:r>
              <a:rPr lang="fi-FI" sz="1400" spc="-17" dirty="0">
                <a:latin typeface="Calibri"/>
              </a:rPr>
              <a:t> </a:t>
            </a:r>
            <a:r>
              <a:rPr lang="fi-FI" sz="1400" spc="-31" dirty="0">
                <a:latin typeface="Calibri"/>
              </a:rPr>
              <a:t>t</a:t>
            </a:r>
            <a:r>
              <a:rPr lang="fi-FI" sz="1400" dirty="0">
                <a:latin typeface="Calibri"/>
              </a:rPr>
              <a:t>ai huol</a:t>
            </a:r>
            <a:r>
              <a:rPr lang="fi-FI" sz="1400" spc="-31" dirty="0">
                <a:latin typeface="Calibri"/>
              </a:rPr>
              <a:t>t</a:t>
            </a:r>
            <a:r>
              <a:rPr lang="fi-FI" sz="1400" dirty="0">
                <a:latin typeface="Calibri"/>
              </a:rPr>
              <a:t>ajan </a:t>
            </a:r>
            <a:r>
              <a:rPr lang="fi-FI" sz="1400" spc="-27" dirty="0">
                <a:latin typeface="Calibri"/>
              </a:rPr>
              <a:t>t</a:t>
            </a:r>
            <a:r>
              <a:rPr lang="fi-FI" sz="1400" dirty="0">
                <a:latin typeface="Calibri"/>
              </a:rPr>
              <a:t>oime</a:t>
            </a:r>
            <a:r>
              <a:rPr lang="fi-FI" sz="1400" spc="-28" dirty="0">
                <a:latin typeface="Calibri"/>
              </a:rPr>
              <a:t>s</a:t>
            </a:r>
            <a:r>
              <a:rPr lang="fi-FI" sz="1400" spc="-31" dirty="0">
                <a:latin typeface="Calibri"/>
              </a:rPr>
              <a:t>t</a:t>
            </a:r>
            <a:r>
              <a:rPr lang="fi-FI" sz="1400" dirty="0">
                <a:latin typeface="Calibri"/>
              </a:rPr>
              <a:t>a selvi</a:t>
            </a:r>
            <a:r>
              <a:rPr lang="fi-FI" sz="1400" spc="-31" dirty="0">
                <a:latin typeface="Calibri"/>
              </a:rPr>
              <a:t>tt</a:t>
            </a:r>
            <a:r>
              <a:rPr lang="fi-FI" sz="1400" dirty="0">
                <a:latin typeface="Calibri"/>
              </a:rPr>
              <a:t>ää ja</a:t>
            </a:r>
            <a:r>
              <a:rPr lang="fi-FI" sz="1400" spc="-17" dirty="0">
                <a:latin typeface="Calibri"/>
              </a:rPr>
              <a:t> </a:t>
            </a:r>
            <a:r>
              <a:rPr lang="fi-FI" sz="1400" dirty="0">
                <a:latin typeface="Calibri"/>
              </a:rPr>
              <a:t>muu</a:t>
            </a:r>
            <a:r>
              <a:rPr lang="fi-FI" sz="1400" spc="-31" dirty="0">
                <a:latin typeface="Calibri"/>
              </a:rPr>
              <a:t>tt</a:t>
            </a:r>
            <a:r>
              <a:rPr lang="fi-FI" sz="1400" dirty="0">
                <a:latin typeface="Calibri"/>
              </a:rPr>
              <a:t>aa </a:t>
            </a:r>
            <a:r>
              <a:rPr lang="fi-FI" sz="1400" spc="-31" dirty="0">
                <a:latin typeface="Calibri"/>
              </a:rPr>
              <a:t>t</a:t>
            </a:r>
            <a:r>
              <a:rPr lang="fi-FI" sz="1400" dirty="0">
                <a:latin typeface="Calibri"/>
              </a:rPr>
              <a:t>oisen </a:t>
            </a:r>
            <a:r>
              <a:rPr lang="fi-FI" sz="1400" spc="-17" dirty="0">
                <a:latin typeface="Calibri"/>
              </a:rPr>
              <a:t>k</a:t>
            </a:r>
            <a:r>
              <a:rPr lang="fi-FI" sz="1400" spc="-12" dirty="0">
                <a:latin typeface="Calibri"/>
              </a:rPr>
              <a:t>a</a:t>
            </a:r>
            <a:r>
              <a:rPr lang="fi-FI" sz="1400" spc="-31" dirty="0">
                <a:latin typeface="Calibri"/>
              </a:rPr>
              <a:t>t</a:t>
            </a:r>
            <a:r>
              <a:rPr lang="fi-FI" sz="1400" dirty="0">
                <a:latin typeface="Calibri"/>
              </a:rPr>
              <a:t>egorian merkinnä</a:t>
            </a:r>
            <a:r>
              <a:rPr lang="fi-FI" sz="1400" spc="-17" dirty="0">
                <a:latin typeface="Calibri"/>
              </a:rPr>
              <a:t>k</a:t>
            </a:r>
            <a:r>
              <a:rPr lang="fi-FI" sz="1400" dirty="0">
                <a:latin typeface="Calibri"/>
              </a:rPr>
              <a:t>si.</a:t>
            </a:r>
          </a:p>
        </p:txBody>
      </p:sp>
      <p:sp>
        <p:nvSpPr>
          <p:cNvPr id="2" name="Tekstiruutu 1">
            <a:extLst>
              <a:ext uri="{FF2B5EF4-FFF2-40B4-BE49-F238E27FC236}">
                <a16:creationId xmlns:a16="http://schemas.microsoft.com/office/drawing/2014/main" id="{FDDC4CB3-26CE-C651-1EB9-8D03AF104975}"/>
              </a:ext>
            </a:extLst>
          </p:cNvPr>
          <p:cNvSpPr txBox="1"/>
          <p:nvPr/>
        </p:nvSpPr>
        <p:spPr>
          <a:xfrm>
            <a:off x="608110" y="435359"/>
            <a:ext cx="3167529" cy="369332"/>
          </a:xfrm>
          <a:prstGeom prst="rect">
            <a:avLst/>
          </a:prstGeom>
          <a:noFill/>
        </p:spPr>
        <p:txBody>
          <a:bodyPr wrap="square" rtlCol="0">
            <a:spAutoFit/>
          </a:bodyPr>
          <a:lstStyle/>
          <a:p>
            <a:r>
              <a:rPr lang="fi-FI" dirty="0"/>
              <a:t>LUVALLINEN POISSAOLO</a:t>
            </a:r>
          </a:p>
        </p:txBody>
      </p:sp>
      <p:sp>
        <p:nvSpPr>
          <p:cNvPr id="3" name="Tekstiruutu 2">
            <a:extLst>
              <a:ext uri="{FF2B5EF4-FFF2-40B4-BE49-F238E27FC236}">
                <a16:creationId xmlns:a16="http://schemas.microsoft.com/office/drawing/2014/main" id="{8A30EB58-B1F2-EBC6-DBBB-CA3FBFC861B4}"/>
              </a:ext>
            </a:extLst>
          </p:cNvPr>
          <p:cNvSpPr txBox="1"/>
          <p:nvPr/>
        </p:nvSpPr>
        <p:spPr>
          <a:xfrm>
            <a:off x="566574" y="1833202"/>
            <a:ext cx="3167529" cy="369332"/>
          </a:xfrm>
          <a:prstGeom prst="rect">
            <a:avLst/>
          </a:prstGeom>
          <a:noFill/>
        </p:spPr>
        <p:txBody>
          <a:bodyPr wrap="square" rtlCol="0">
            <a:spAutoFit/>
          </a:bodyPr>
          <a:lstStyle/>
          <a:p>
            <a:r>
              <a:rPr lang="fi-FI" dirty="0"/>
              <a:t>LUVALLINEN POISSAOLO</a:t>
            </a:r>
          </a:p>
        </p:txBody>
      </p:sp>
      <p:sp>
        <p:nvSpPr>
          <p:cNvPr id="4" name="Tekstiruutu 3">
            <a:extLst>
              <a:ext uri="{FF2B5EF4-FFF2-40B4-BE49-F238E27FC236}">
                <a16:creationId xmlns:a16="http://schemas.microsoft.com/office/drawing/2014/main" id="{38EB598B-BB87-F9D1-25EE-7FE56CC1A425}"/>
              </a:ext>
            </a:extLst>
          </p:cNvPr>
          <p:cNvSpPr txBox="1"/>
          <p:nvPr/>
        </p:nvSpPr>
        <p:spPr>
          <a:xfrm>
            <a:off x="508713" y="3017691"/>
            <a:ext cx="3167529" cy="369332"/>
          </a:xfrm>
          <a:prstGeom prst="rect">
            <a:avLst/>
          </a:prstGeom>
          <a:noFill/>
        </p:spPr>
        <p:txBody>
          <a:bodyPr wrap="square" rtlCol="0">
            <a:spAutoFit/>
          </a:bodyPr>
          <a:lstStyle/>
          <a:p>
            <a:r>
              <a:rPr lang="fi-FI" dirty="0"/>
              <a:t>LUVALLINEN POISSAOLO</a:t>
            </a:r>
          </a:p>
        </p:txBody>
      </p:sp>
      <p:sp>
        <p:nvSpPr>
          <p:cNvPr id="5" name="Tekstiruutu 4">
            <a:extLst>
              <a:ext uri="{FF2B5EF4-FFF2-40B4-BE49-F238E27FC236}">
                <a16:creationId xmlns:a16="http://schemas.microsoft.com/office/drawing/2014/main" id="{85BDF305-8171-3CD3-FD17-04DF83565395}"/>
              </a:ext>
            </a:extLst>
          </p:cNvPr>
          <p:cNvSpPr txBox="1"/>
          <p:nvPr/>
        </p:nvSpPr>
        <p:spPr>
          <a:xfrm>
            <a:off x="489565" y="4397267"/>
            <a:ext cx="3167529" cy="369332"/>
          </a:xfrm>
          <a:prstGeom prst="rect">
            <a:avLst/>
          </a:prstGeom>
          <a:noFill/>
        </p:spPr>
        <p:txBody>
          <a:bodyPr wrap="square" rtlCol="0">
            <a:spAutoFit/>
          </a:bodyPr>
          <a:lstStyle/>
          <a:p>
            <a:r>
              <a:rPr lang="fi-FI" dirty="0"/>
              <a:t>LUVATON POISSAOLO</a:t>
            </a:r>
          </a:p>
        </p:txBody>
      </p:sp>
      <p:sp>
        <p:nvSpPr>
          <p:cNvPr id="6" name="Tekstiruutu 5">
            <a:extLst>
              <a:ext uri="{FF2B5EF4-FFF2-40B4-BE49-F238E27FC236}">
                <a16:creationId xmlns:a16="http://schemas.microsoft.com/office/drawing/2014/main" id="{4CCC213D-039C-36CA-A06B-C7DD3AD70AEC}"/>
              </a:ext>
            </a:extLst>
          </p:cNvPr>
          <p:cNvSpPr txBox="1"/>
          <p:nvPr/>
        </p:nvSpPr>
        <p:spPr>
          <a:xfrm>
            <a:off x="508713" y="5741069"/>
            <a:ext cx="3167529" cy="369332"/>
          </a:xfrm>
          <a:prstGeom prst="rect">
            <a:avLst/>
          </a:prstGeom>
          <a:noFill/>
        </p:spPr>
        <p:txBody>
          <a:bodyPr wrap="square" rtlCol="0">
            <a:spAutoFit/>
          </a:bodyPr>
          <a:lstStyle/>
          <a:p>
            <a:r>
              <a:rPr lang="fi-FI" dirty="0"/>
              <a:t>LUVATON POISSAOLO</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ppt/theme/theme2.xml><?xml version="1.0" encoding="utf-8"?>
<a:theme xmlns:a="http://schemas.openxmlformats.org/drawingml/2006/main" name="Office-teema">
  <a:themeElements>
    <a:clrScheme name="Mvkk">
      <a:dk1>
        <a:srgbClr val="19457E"/>
      </a:dk1>
      <a:lt1>
        <a:srgbClr val="FFFFFF"/>
      </a:lt1>
      <a:dk2>
        <a:srgbClr val="19457E"/>
      </a:dk2>
      <a:lt2>
        <a:srgbClr val="F4AF88"/>
      </a:lt2>
      <a:accent1>
        <a:srgbClr val="19457E"/>
      </a:accent1>
      <a:accent2>
        <a:srgbClr val="FDCA15"/>
      </a:accent2>
      <a:accent3>
        <a:srgbClr val="C71A8B"/>
      </a:accent3>
      <a:accent4>
        <a:srgbClr val="45A795"/>
      </a:accent4>
      <a:accent5>
        <a:srgbClr val="F4AF88"/>
      </a:accent5>
      <a:accent6>
        <a:srgbClr val="B4DEC8"/>
      </a:accent6>
      <a:hlink>
        <a:srgbClr val="0563C1"/>
      </a:hlink>
      <a:folHlink>
        <a:srgbClr val="954F72"/>
      </a:folHlink>
    </a:clrScheme>
    <a:fontScheme name="Mvkk - Linkkikioski">
      <a:majorFont>
        <a:latin typeface="Sigmar One"/>
        <a:ea typeface=""/>
        <a:cs typeface=""/>
      </a:majorFont>
      <a:minorFont>
        <a:latin typeface="Dosi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TM03457510[[fn=Savon]]</Template>
  <TotalTime>376</TotalTime>
  <Words>687</Words>
  <Application>Microsoft Office PowerPoint</Application>
  <PresentationFormat>Laajakuva</PresentationFormat>
  <Paragraphs>105</Paragraphs>
  <Slides>11</Slides>
  <Notes>1</Notes>
  <HiddenSlides>0</HiddenSlides>
  <MMClips>0</MMClips>
  <ScaleCrop>false</ScaleCrop>
  <HeadingPairs>
    <vt:vector size="6" baseType="variant">
      <vt:variant>
        <vt:lpstr>Käytetyt fontit</vt:lpstr>
      </vt:variant>
      <vt:variant>
        <vt:i4>11</vt:i4>
      </vt:variant>
      <vt:variant>
        <vt:lpstr>Teema</vt:lpstr>
      </vt:variant>
      <vt:variant>
        <vt:i4>2</vt:i4>
      </vt:variant>
      <vt:variant>
        <vt:lpstr>Dian otsikot</vt:lpstr>
      </vt:variant>
      <vt:variant>
        <vt:i4>11</vt:i4>
      </vt:variant>
    </vt:vector>
  </HeadingPairs>
  <TitlesOfParts>
    <vt:vector size="24" baseType="lpstr">
      <vt:lpstr>Arial</vt:lpstr>
      <vt:lpstr>Calibri</vt:lpstr>
      <vt:lpstr>Calibri-Bold</vt:lpstr>
      <vt:lpstr>Century Gothic</vt:lpstr>
      <vt:lpstr>Courier New</vt:lpstr>
      <vt:lpstr>Dosis</vt:lpstr>
      <vt:lpstr>Garamond</vt:lpstr>
      <vt:lpstr>Lucida Grande</vt:lpstr>
      <vt:lpstr>Poppins</vt:lpstr>
      <vt:lpstr>Sigmar One</vt:lpstr>
      <vt:lpstr>Wingdings</vt:lpstr>
      <vt:lpstr>Savon</vt:lpstr>
      <vt:lpstr>Office-teema</vt:lpstr>
      <vt:lpstr>Lausteen koulun huoltajien ilta</vt:lpstr>
      <vt:lpstr>Ajankohtaista Lausteen koulussa</vt:lpstr>
      <vt:lpstr>Lukuvuoden aikataulut</vt:lpstr>
      <vt:lpstr>PowerPoint-esitys</vt:lpstr>
      <vt:lpstr>Poissaolot</vt:lpstr>
      <vt:lpstr>Huoltajan Wilma-näkymä uudistuu </vt:lpstr>
      <vt:lpstr>  Turun poissaolomalli   </vt:lpstr>
      <vt:lpstr>Wilman poissaolorajat </vt:lpstr>
      <vt:lpstr>PowerPoint-esitys</vt:lpstr>
      <vt:lpstr>Tule Lausteen koululle puhumaan meidän kanssamme keskiviikkoisin klo 8-9.30 tai  Varissuon toimistollemme (Katteluksenkatu 4).  Hatice: 040 681 8457               Mirva: 040 356 8708               Kathleen: 040 531 5771</vt:lpstr>
      <vt:lpstr>HULAVA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Ylönen Marjaana</dc:creator>
  <cp:lastModifiedBy>Marjaana Ylönen</cp:lastModifiedBy>
  <cp:revision>72</cp:revision>
  <dcterms:created xsi:type="dcterms:W3CDTF">2022-04-25T08:04:22Z</dcterms:created>
  <dcterms:modified xsi:type="dcterms:W3CDTF">2023-08-30T06:59:56Z</dcterms:modified>
</cp:coreProperties>
</file>